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710" r:id="rId1"/>
  </p:sldMasterIdLst>
  <p:notesMasterIdLst>
    <p:notesMasterId r:id="rId6"/>
  </p:notesMasterIdLst>
  <p:handoutMasterIdLst>
    <p:handoutMasterId r:id="rId7"/>
  </p:handoutMasterIdLst>
  <p:sldIdLst>
    <p:sldId id="261" r:id="rId2"/>
    <p:sldId id="257" r:id="rId3"/>
    <p:sldId id="258" r:id="rId4"/>
    <p:sldId id="260" r:id="rId5"/>
  </p:sldIdLst>
  <p:sldSz cx="12192000" cy="6858000"/>
  <p:notesSz cx="6858000" cy="9144000"/>
  <p:embeddedFontLst>
    <p:embeddedFont>
      <p:font typeface="Open Sans" panose="020B0606030504020204" pitchFamily="34" charset="0"/>
      <p:regular r:id="rId8"/>
      <p:bold r:id="rId9"/>
      <p:italic r:id="rId10"/>
      <p:boldItalic r:id="rId11"/>
    </p:embeddedFont>
    <p:embeddedFont>
      <p:font typeface="Open Sans SemiBold" panose="020B0606030504020204" pitchFamily="34" charset="0"/>
      <p:regular r:id="rId12"/>
      <p:bold r:id="rId13"/>
      <p:italic r:id="rId14"/>
      <p:boldItalic r:id="rId1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49" roundtripDataSignature="AMtx7miaxu74oOunckSEOc0iDh9px0pF3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7F6"/>
    <a:srgbClr val="7A0019"/>
    <a:srgbClr val="FFCC33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2AB311F-05D0-4579-A28A-BCDAA7B27EE5}">
  <a:tblStyle styleId="{82AB311F-05D0-4579-A28A-BCDAA7B27EE5}" styleName="Table_0">
    <a:wholeTbl>
      <a:tcTxStyle b="off" i="off">
        <a:font>
          <a:latin typeface="Lato"/>
          <a:ea typeface="Lato"/>
          <a:cs typeface="Lato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8E8"/>
          </a:solidFill>
        </a:fill>
      </a:tcStyle>
    </a:wholeTbl>
    <a:band1H>
      <a:tcTxStyle/>
      <a:tcStyle>
        <a:tcBdr/>
        <a:fill>
          <a:solidFill>
            <a:srgbClr val="CECFCF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ECFCF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Lato"/>
          <a:ea typeface="Lato"/>
          <a:cs typeface="Lato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Lato"/>
          <a:ea typeface="Lato"/>
          <a:cs typeface="Lato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Lato"/>
          <a:ea typeface="Lato"/>
          <a:cs typeface="Lato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Lato"/>
          <a:ea typeface="Lato"/>
          <a:cs typeface="Lato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31"/>
    <p:restoredTop sz="94477"/>
  </p:normalViewPr>
  <p:slideViewPr>
    <p:cSldViewPr showGuides="1">
      <p:cViewPr varScale="1">
        <p:scale>
          <a:sx n="173" d="100"/>
          <a:sy n="173" d="100"/>
        </p:scale>
        <p:origin x="127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149" d="100"/>
          <a:sy n="149" d="100"/>
        </p:scale>
        <p:origin x="4424" y="1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50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12" Type="http://schemas.openxmlformats.org/officeDocument/2006/relationships/font" Target="fonts/font5.fntdata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4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49" Type="http://customschemas.google.com/relationships/presentationmetadata" Target="metadata"/><Relationship Id="rId10" Type="http://schemas.openxmlformats.org/officeDocument/2006/relationships/font" Target="fonts/font3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2941443-ABE5-09F3-0F64-8E090EF4EBE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DF3617-C0E9-D3E6-6C8C-E0787C66C34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BF8229-0D6C-BA4E-BD10-BCDD04930A46}" type="datetimeFigureOut">
              <a:rPr lang="en-US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12/4/25</a:t>
            </a:fld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4FEF3CE-6B4B-0008-300C-ABFFB14D8D2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2C26AFE-D847-FE43-4C2D-33618D95B23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BA0F56-B3DC-554F-BF96-261B2200350A}" type="slidenum">
              <a:rPr lang="en-US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‹#›</a:t>
            </a:fld>
            <a:endParaRPr lang="en-US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16778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US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US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algn="r"/>
            <a:fld id="{00000000-1234-1234-1234-123412341234}" type="slidenum">
              <a:rPr lang="en-US" sz="1200" smtClean="0">
                <a:solidFill>
                  <a:schemeClr val="dk1"/>
                </a:solidFill>
                <a:sym typeface="Calibri"/>
              </a:rPr>
              <a:pPr algn="r"/>
              <a:t>‹#›</a:t>
            </a:fld>
            <a:endParaRPr lang="en-US" sz="1200">
              <a:solidFill>
                <a:schemeClr val="dk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+mj-lt"/>
        <a:ea typeface="Open Sans" panose="020B0606030504020204" pitchFamily="34" charset="0"/>
        <a:cs typeface="Open Sans" panose="020B0606030504020204" pitchFamily="34" charset="0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Title Slide Maroon">
    <p:bg>
      <p:bgPr>
        <a:solidFill>
          <a:srgbClr val="7A00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20;g383e7a27e5a_0_17">
            <a:extLst>
              <a:ext uri="{FF2B5EF4-FFF2-40B4-BE49-F238E27FC236}">
                <a16:creationId xmlns:a16="http://schemas.microsoft.com/office/drawing/2014/main" id="{45489358-19F9-F1CE-C292-5CA361F2D53E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974725" y="2677625"/>
            <a:ext cx="10809000" cy="18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>
                <a:solidFill>
                  <a:schemeClr val="bg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8" name="Google Shape;21;g383e7a27e5a_0_17">
            <a:extLst>
              <a:ext uri="{FF2B5EF4-FFF2-40B4-BE49-F238E27FC236}">
                <a16:creationId xmlns:a16="http://schemas.microsoft.com/office/drawing/2014/main" id="{167709D5-79A2-2E34-7DC0-A377B868780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974725" y="4709626"/>
            <a:ext cx="10354500" cy="40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2400" b="1">
                <a:solidFill>
                  <a:srgbClr val="FFCC33"/>
                </a:solidFill>
              </a:defRPr>
            </a:lvl1pPr>
            <a:lvl2pPr lvl="1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 dirty="0"/>
          </a:p>
        </p:txBody>
      </p:sp>
      <p:sp>
        <p:nvSpPr>
          <p:cNvPr id="9" name="Google Shape;22;g383e7a27e5a_0_17">
            <a:extLst>
              <a:ext uri="{FF2B5EF4-FFF2-40B4-BE49-F238E27FC236}">
                <a16:creationId xmlns:a16="http://schemas.microsoft.com/office/drawing/2014/main" id="{D1A19B10-EE5E-A4E4-2163-8858738A349A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974725" y="5148794"/>
            <a:ext cx="10354500" cy="4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 sz="2400">
                <a:solidFill>
                  <a:schemeClr val="bg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None/>
              <a:defRPr>
                <a:solidFill>
                  <a:srgbClr val="000000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>
                <a:solidFill>
                  <a:srgbClr val="000000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>
                <a:solidFill>
                  <a:srgbClr val="000000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>
                <a:solidFill>
                  <a:srgbClr val="000000"/>
                </a:solidFill>
              </a:defRPr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>
                <a:solidFill>
                  <a:srgbClr val="000000"/>
                </a:solidFill>
              </a:defRPr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>
                <a:solidFill>
                  <a:srgbClr val="000000"/>
                </a:solidFill>
              </a:defRPr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>
                <a:solidFill>
                  <a:srgbClr val="000000"/>
                </a:solidFill>
              </a:defRPr>
            </a:lvl9pPr>
          </a:lstStyle>
          <a:p>
            <a:endParaRPr dirty="0"/>
          </a:p>
        </p:txBody>
      </p:sp>
      <p:pic>
        <p:nvPicPr>
          <p:cNvPr id="10" name="Google Shape;17;p40" descr="University of Minnesota mark">
            <a:extLst>
              <a:ext uri="{FF2B5EF4-FFF2-40B4-BE49-F238E27FC236}">
                <a16:creationId xmlns:a16="http://schemas.microsoft.com/office/drawing/2014/main" id="{3A730CA3-A28B-3F55-46E7-EBF7C2F306E6}"/>
              </a:ext>
            </a:extLst>
          </p:cNvPr>
          <p:cNvPicPr preferRelativeResize="0">
            <a:picLocks noGrp="1" noRot="1" noMove="1" noResize="1" noEditPoints="1" noAdjustHandles="1" noChangeArrowheads="1" noChangeShapeType="1" noCrop="1"/>
          </p:cNvPicPr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974725" y="454350"/>
            <a:ext cx="1282525" cy="7659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56221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64;p47">
            <a:extLst>
              <a:ext uri="{FF2B5EF4-FFF2-40B4-BE49-F238E27FC236}">
                <a16:creationId xmlns:a16="http://schemas.microsoft.com/office/drawing/2014/main" id="{45051C4C-F2D3-A70A-94FB-725275E809C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52499" y="526777"/>
            <a:ext cx="10287001" cy="8690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Open Sans SemiBold"/>
              <a:buNone/>
              <a:defRPr b="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" name="Google Shape;66;p47">
            <a:extLst>
              <a:ext uri="{FF2B5EF4-FFF2-40B4-BE49-F238E27FC236}">
                <a16:creationId xmlns:a16="http://schemas.microsoft.com/office/drawing/2014/main" id="{E69CB4CD-60BB-7E68-7902-BDDF022C7651}"/>
              </a:ext>
            </a:extLst>
          </p:cNvPr>
          <p:cNvSpPr>
            <a:spLocks/>
          </p:cNvSpPr>
          <p:nvPr userDrawn="1"/>
        </p:nvSpPr>
        <p:spPr>
          <a:xfrm>
            <a:off x="0" y="6400800"/>
            <a:ext cx="12192000" cy="457200"/>
          </a:xfrm>
          <a:prstGeom prst="rect">
            <a:avLst/>
          </a:prstGeom>
          <a:solidFill>
            <a:srgbClr val="7A001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" name="Google Shape;17;p40">
            <a:extLst>
              <a:ext uri="{FF2B5EF4-FFF2-40B4-BE49-F238E27FC236}">
                <a16:creationId xmlns:a16="http://schemas.microsoft.com/office/drawing/2014/main" id="{ABDE2E11-FDBB-BA84-0D8B-2AF297C5AD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>
            <a:picLocks noChangeAspect="1"/>
          </p:cNvPicPr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609600" y="6492875"/>
            <a:ext cx="457200" cy="27304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67;p47">
            <a:extLst>
              <a:ext uri="{FF2B5EF4-FFF2-40B4-BE49-F238E27FC236}">
                <a16:creationId xmlns:a16="http://schemas.microsoft.com/office/drawing/2014/main" id="{619D64E4-5BAA-F7B4-9809-41994A1B64E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9753600" y="6400798"/>
            <a:ext cx="1828800" cy="457201"/>
          </a:xfrm>
          <a:prstGeom prst="rect">
            <a:avLst/>
          </a:prstGeom>
        </p:spPr>
        <p:txBody>
          <a:bodyPr spcFirstLastPara="1" wrap="square" lIns="91440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fld id="{4AFAD9D6-9250-3946-AA4E-A729D30E021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425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ullet Slide 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80;p49">
            <a:extLst>
              <a:ext uri="{FF2B5EF4-FFF2-40B4-BE49-F238E27FC236}">
                <a16:creationId xmlns:a16="http://schemas.microsoft.com/office/drawing/2014/main" id="{9A728A2A-BEE7-D2D7-B2AC-666BAA34046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21028" y="389500"/>
            <a:ext cx="5474972" cy="133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Open Sans SemiBold"/>
              <a:buNone/>
              <a:defRPr b="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8" name="Google Shape;81;p49">
            <a:extLst>
              <a:ext uri="{FF2B5EF4-FFF2-40B4-BE49-F238E27FC236}">
                <a16:creationId xmlns:a16="http://schemas.microsoft.com/office/drawing/2014/main" id="{B210C585-70E5-3DAB-3BFB-9D77D400954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21028" y="2050737"/>
            <a:ext cx="5474972" cy="3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9751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660"/>
              <a:buChar char="•"/>
              <a:defRPr/>
            </a:lvl1pPr>
            <a:lvl2pPr marL="914400" lvl="1" indent="-381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Char char="–"/>
              <a:defRPr/>
            </a:lvl2pPr>
            <a:lvl3pPr marL="1371600" lvl="2" indent="-355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‒"/>
              <a:defRPr/>
            </a:lvl4pPr>
            <a:lvl5pPr marL="2286000" lvl="4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2" name="Google Shape;76;p49">
            <a:extLst>
              <a:ext uri="{FF2B5EF4-FFF2-40B4-BE49-F238E27FC236}">
                <a16:creationId xmlns:a16="http://schemas.microsoft.com/office/drawing/2014/main" id="{A3AEEBE1-471C-00F5-97C0-0E58B0FB8D20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7010400" y="0"/>
            <a:ext cx="5190325" cy="6181344"/>
          </a:xfrm>
          <a:prstGeom prst="rect">
            <a:avLst/>
          </a:prstGeom>
          <a:noFill/>
          <a:ln>
            <a:noFill/>
          </a:ln>
        </p:spPr>
      </p:sp>
      <p:sp>
        <p:nvSpPr>
          <p:cNvPr id="12" name="Google Shape;66;p47">
            <a:extLst>
              <a:ext uri="{FF2B5EF4-FFF2-40B4-BE49-F238E27FC236}">
                <a16:creationId xmlns:a16="http://schemas.microsoft.com/office/drawing/2014/main" id="{9BBDADFE-CE4E-09B1-7BC2-4477FE06B0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>
          <a:xfrm>
            <a:off x="0" y="6400800"/>
            <a:ext cx="12192000" cy="457200"/>
          </a:xfrm>
          <a:prstGeom prst="rect">
            <a:avLst/>
          </a:prstGeom>
          <a:solidFill>
            <a:srgbClr val="7A001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Google Shape;67;p47">
            <a:extLst>
              <a:ext uri="{FF2B5EF4-FFF2-40B4-BE49-F238E27FC236}">
                <a16:creationId xmlns:a16="http://schemas.microsoft.com/office/drawing/2014/main" id="{C754938C-E03A-E8D1-8ED5-54BF6D8F16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9753600" y="6400798"/>
            <a:ext cx="1828800" cy="457201"/>
          </a:xfrm>
          <a:prstGeom prst="rect">
            <a:avLst/>
          </a:prstGeom>
        </p:spPr>
        <p:txBody>
          <a:bodyPr spcFirstLastPara="1" wrap="square" lIns="91440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fld id="{4AFAD9D6-9250-3946-AA4E-A729D30E021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5" name="Google Shape;17;p40">
            <a:extLst>
              <a:ext uri="{FF2B5EF4-FFF2-40B4-BE49-F238E27FC236}">
                <a16:creationId xmlns:a16="http://schemas.microsoft.com/office/drawing/2014/main" id="{1D0D1432-9B8D-6E3F-EA2C-A662114BEB9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 preferRelativeResize="0">
            <a:picLocks noChangeAspect="1"/>
          </p:cNvPicPr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609600" y="6492875"/>
            <a:ext cx="457200" cy="2730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037037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ullet Slide Lef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80;p49">
            <a:extLst>
              <a:ext uri="{FF2B5EF4-FFF2-40B4-BE49-F238E27FC236}">
                <a16:creationId xmlns:a16="http://schemas.microsoft.com/office/drawing/2014/main" id="{9A728A2A-BEE7-D2D7-B2AC-666BAA34046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96000" y="389500"/>
            <a:ext cx="5474972" cy="133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Open Sans SemiBold"/>
              <a:buNone/>
              <a:defRPr b="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8" name="Google Shape;81;p49">
            <a:extLst>
              <a:ext uri="{FF2B5EF4-FFF2-40B4-BE49-F238E27FC236}">
                <a16:creationId xmlns:a16="http://schemas.microsoft.com/office/drawing/2014/main" id="{B210C585-70E5-3DAB-3BFB-9D77D400954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096000" y="2057311"/>
            <a:ext cx="5474972" cy="3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9751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660"/>
              <a:buChar char="•"/>
              <a:defRPr/>
            </a:lvl1pPr>
            <a:lvl2pPr marL="914400" lvl="1" indent="-381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Char char="–"/>
              <a:defRPr/>
            </a:lvl2pPr>
            <a:lvl3pPr marL="1371600" lvl="2" indent="-355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‒"/>
              <a:defRPr/>
            </a:lvl4pPr>
            <a:lvl5pPr marL="2286000" lvl="4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2" name="Google Shape;76;p49">
            <a:extLst>
              <a:ext uri="{FF2B5EF4-FFF2-40B4-BE49-F238E27FC236}">
                <a16:creationId xmlns:a16="http://schemas.microsoft.com/office/drawing/2014/main" id="{A3AEEBE1-471C-00F5-97C0-0E58B0FB8D20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0"/>
            <a:ext cx="5190325" cy="6181344"/>
          </a:xfrm>
          <a:prstGeom prst="rect">
            <a:avLst/>
          </a:prstGeom>
          <a:noFill/>
          <a:ln>
            <a:noFill/>
          </a:ln>
        </p:spPr>
      </p:sp>
      <p:sp>
        <p:nvSpPr>
          <p:cNvPr id="10" name="Google Shape;66;p47">
            <a:extLst>
              <a:ext uri="{FF2B5EF4-FFF2-40B4-BE49-F238E27FC236}">
                <a16:creationId xmlns:a16="http://schemas.microsoft.com/office/drawing/2014/main" id="{2175FADA-6F86-53F6-FECD-1AEE13B61B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>
          <a:xfrm>
            <a:off x="0" y="6400800"/>
            <a:ext cx="12192000" cy="457200"/>
          </a:xfrm>
          <a:prstGeom prst="rect">
            <a:avLst/>
          </a:prstGeom>
          <a:solidFill>
            <a:srgbClr val="7A001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67;p47">
            <a:extLst>
              <a:ext uri="{FF2B5EF4-FFF2-40B4-BE49-F238E27FC236}">
                <a16:creationId xmlns:a16="http://schemas.microsoft.com/office/drawing/2014/main" id="{2E5B09A6-FC75-27E3-D5DC-459682B3F2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9753600" y="6400798"/>
            <a:ext cx="1828800" cy="457201"/>
          </a:xfrm>
          <a:prstGeom prst="rect">
            <a:avLst/>
          </a:prstGeom>
        </p:spPr>
        <p:txBody>
          <a:bodyPr spcFirstLastPara="1" wrap="square" lIns="91440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fld id="{4AFAD9D6-9250-3946-AA4E-A729D30E021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Google Shape;17;p40" descr="University of Minnesota mark">
            <a:extLst>
              <a:ext uri="{FF2B5EF4-FFF2-40B4-BE49-F238E27FC236}">
                <a16:creationId xmlns:a16="http://schemas.microsoft.com/office/drawing/2014/main" id="{8F7358AA-89B8-1668-6357-69D7E5E9605B}"/>
              </a:ext>
            </a:extLst>
          </p:cNvPr>
          <p:cNvPicPr preferRelativeResize="0">
            <a:picLocks noChangeAspect="1"/>
          </p:cNvPicPr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609600" y="6492875"/>
            <a:ext cx="457200" cy="2730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223495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ullet Slide Photo Coll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89;p50">
            <a:extLst>
              <a:ext uri="{FF2B5EF4-FFF2-40B4-BE49-F238E27FC236}">
                <a16:creationId xmlns:a16="http://schemas.microsoft.com/office/drawing/2014/main" id="{FDDE24FD-2420-D485-780D-F934DC87106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546624" y="389500"/>
            <a:ext cx="6035775" cy="133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Open Sans SemiBold"/>
              <a:buNone/>
              <a:defRPr b="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1" name="Google Shape;90;p50">
            <a:extLst>
              <a:ext uri="{FF2B5EF4-FFF2-40B4-BE49-F238E27FC236}">
                <a16:creationId xmlns:a16="http://schemas.microsoft.com/office/drawing/2014/main" id="{B0F89644-8E07-EC67-5730-3681F06BA4A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546625" y="2050737"/>
            <a:ext cx="6035774" cy="3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9751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660"/>
              <a:buChar char="•"/>
              <a:defRPr/>
            </a:lvl1pPr>
            <a:lvl2pPr marL="914400" lvl="1" indent="-381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Char char="–"/>
              <a:defRPr/>
            </a:lvl2pPr>
            <a:lvl3pPr marL="1371600" lvl="2" indent="-355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‒"/>
              <a:defRPr/>
            </a:lvl4pPr>
            <a:lvl5pPr marL="2286000" lvl="4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7" name="Google Shape;83;p50">
            <a:extLst>
              <a:ext uri="{FF2B5EF4-FFF2-40B4-BE49-F238E27FC236}">
                <a16:creationId xmlns:a16="http://schemas.microsoft.com/office/drawing/2014/main" id="{D1B0A557-351C-0E03-31A9-8074E134ECE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2" y="0"/>
            <a:ext cx="2483400" cy="31914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8" name="Google Shape;84;p50">
            <a:extLst>
              <a:ext uri="{FF2B5EF4-FFF2-40B4-BE49-F238E27FC236}">
                <a16:creationId xmlns:a16="http://schemas.microsoft.com/office/drawing/2014/main" id="{177C21FC-59FE-B950-7B90-FE33FC94F2E9}"/>
              </a:ext>
            </a:extLst>
          </p:cNvPr>
          <p:cNvSpPr>
            <a:spLocks noGrp="1"/>
          </p:cNvSpPr>
          <p:nvPr>
            <p:ph type="pic" idx="3"/>
          </p:nvPr>
        </p:nvSpPr>
        <p:spPr>
          <a:xfrm>
            <a:off x="2554130" y="0"/>
            <a:ext cx="2483400" cy="31914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" name="Google Shape;85;p50">
            <a:extLst>
              <a:ext uri="{FF2B5EF4-FFF2-40B4-BE49-F238E27FC236}">
                <a16:creationId xmlns:a16="http://schemas.microsoft.com/office/drawing/2014/main" id="{AF4EE162-04A1-D052-5BDF-BF81D8E57A11}"/>
              </a:ext>
            </a:extLst>
          </p:cNvPr>
          <p:cNvSpPr>
            <a:spLocks noGrp="1"/>
          </p:cNvSpPr>
          <p:nvPr>
            <p:ph type="pic" idx="4"/>
          </p:nvPr>
        </p:nvSpPr>
        <p:spPr>
          <a:xfrm>
            <a:off x="0" y="3260851"/>
            <a:ext cx="5032500" cy="28566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2" name="Google Shape;66;p47">
            <a:extLst>
              <a:ext uri="{FF2B5EF4-FFF2-40B4-BE49-F238E27FC236}">
                <a16:creationId xmlns:a16="http://schemas.microsoft.com/office/drawing/2014/main" id="{E88EE292-2AA8-2941-CEA5-50B749AEC4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>
          <a:xfrm>
            <a:off x="0" y="6400800"/>
            <a:ext cx="12192000" cy="457200"/>
          </a:xfrm>
          <a:prstGeom prst="rect">
            <a:avLst/>
          </a:prstGeom>
          <a:solidFill>
            <a:srgbClr val="7A001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Google Shape;67;p47">
            <a:extLst>
              <a:ext uri="{FF2B5EF4-FFF2-40B4-BE49-F238E27FC236}">
                <a16:creationId xmlns:a16="http://schemas.microsoft.com/office/drawing/2014/main" id="{B1364BB6-309A-2ABC-6922-FB58F4C3987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9753600" y="6400798"/>
            <a:ext cx="1828800" cy="457201"/>
          </a:xfrm>
          <a:prstGeom prst="rect">
            <a:avLst/>
          </a:prstGeom>
        </p:spPr>
        <p:txBody>
          <a:bodyPr spcFirstLastPara="1" wrap="square" lIns="91440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fld id="{4AFAD9D6-9250-3946-AA4E-A729D30E021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Google Shape;17;p40">
            <a:extLst>
              <a:ext uri="{FF2B5EF4-FFF2-40B4-BE49-F238E27FC236}">
                <a16:creationId xmlns:a16="http://schemas.microsoft.com/office/drawing/2014/main" id="{B4CB8B28-E72B-C4AC-BCFC-8CAF2497B8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>
            <a:picLocks noChangeAspect="1"/>
          </p:cNvPicPr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609600" y="6492875"/>
            <a:ext cx="457200" cy="2730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257194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wo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07;p51">
            <a:extLst>
              <a:ext uri="{FF2B5EF4-FFF2-40B4-BE49-F238E27FC236}">
                <a16:creationId xmlns:a16="http://schemas.microsoft.com/office/drawing/2014/main" id="{56118594-3A5D-7D00-6902-51CE3A173BA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52500" y="389500"/>
            <a:ext cx="10287000" cy="133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Open Sans SemiBold"/>
              <a:buNone/>
              <a:defRPr b="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" name="Google Shape;98;p51">
            <a:extLst>
              <a:ext uri="{FF2B5EF4-FFF2-40B4-BE49-F238E27FC236}">
                <a16:creationId xmlns:a16="http://schemas.microsoft.com/office/drawing/2014/main" id="{DA6BF22B-ED05-6034-81E0-8EF03431975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52500" y="1686758"/>
            <a:ext cx="4800224" cy="7546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8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" name="Google Shape;99;p51">
            <a:extLst>
              <a:ext uri="{FF2B5EF4-FFF2-40B4-BE49-F238E27FC236}">
                <a16:creationId xmlns:a16="http://schemas.microsoft.com/office/drawing/2014/main" id="{0771D500-B5D9-A1EB-759E-34382F80079C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952501" y="2674398"/>
            <a:ext cx="4800219" cy="32792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31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" name="Google Shape;100;p51">
            <a:extLst>
              <a:ext uri="{FF2B5EF4-FFF2-40B4-BE49-F238E27FC236}">
                <a16:creationId xmlns:a16="http://schemas.microsoft.com/office/drawing/2014/main" id="{81E60627-5771-A6B5-D052-06EABB67E795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6433724" y="1676706"/>
            <a:ext cx="4800224" cy="7546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8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" name="Google Shape;101;p51">
            <a:extLst>
              <a:ext uri="{FF2B5EF4-FFF2-40B4-BE49-F238E27FC236}">
                <a16:creationId xmlns:a16="http://schemas.microsoft.com/office/drawing/2014/main" id="{1B6DE87A-29F1-5CAB-3367-7DCE07EF1951}"/>
              </a:ext>
            </a:extLst>
          </p:cNvPr>
          <p:cNvSpPr txBox="1">
            <a:spLocks noGrp="1"/>
          </p:cNvSpPr>
          <p:nvPr>
            <p:ph type="body" idx="4"/>
          </p:nvPr>
        </p:nvSpPr>
        <p:spPr>
          <a:xfrm>
            <a:off x="6433725" y="2664346"/>
            <a:ext cx="4800224" cy="32792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31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11" name="Google Shape;102;p51">
            <a:extLst>
              <a:ext uri="{FF2B5EF4-FFF2-40B4-BE49-F238E27FC236}">
                <a16:creationId xmlns:a16="http://schemas.microsoft.com/office/drawing/2014/main" id="{E715B3D7-3A3A-657F-BBB0-F6FFC857A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6096000" y="1686758"/>
            <a:ext cx="0" cy="4256842"/>
          </a:xfrm>
          <a:prstGeom prst="straightConnector1">
            <a:avLst/>
          </a:prstGeom>
          <a:noFill/>
          <a:ln w="9525" cap="flat" cmpd="sng">
            <a:solidFill>
              <a:srgbClr val="FFCC3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" name="Google Shape;66;p47">
            <a:extLst>
              <a:ext uri="{FF2B5EF4-FFF2-40B4-BE49-F238E27FC236}">
                <a16:creationId xmlns:a16="http://schemas.microsoft.com/office/drawing/2014/main" id="{F2BCF06D-341A-02E8-147D-C2FEFCC6D8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>
          <a:xfrm>
            <a:off x="0" y="6400800"/>
            <a:ext cx="12192000" cy="457200"/>
          </a:xfrm>
          <a:prstGeom prst="rect">
            <a:avLst/>
          </a:prstGeom>
          <a:solidFill>
            <a:srgbClr val="7A001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" name="Google Shape;17;p40">
            <a:extLst>
              <a:ext uri="{FF2B5EF4-FFF2-40B4-BE49-F238E27FC236}">
                <a16:creationId xmlns:a16="http://schemas.microsoft.com/office/drawing/2014/main" id="{7D18C204-23C3-E2A6-73C1-E625DBDB47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>
            <a:picLocks noChangeAspect="1"/>
          </p:cNvPicPr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609600" y="6492875"/>
            <a:ext cx="457200" cy="273049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67;p47">
            <a:extLst>
              <a:ext uri="{FF2B5EF4-FFF2-40B4-BE49-F238E27FC236}">
                <a16:creationId xmlns:a16="http://schemas.microsoft.com/office/drawing/2014/main" id="{305202C7-2EB5-2D7A-E5DD-1D144C3F594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9753600" y="6400798"/>
            <a:ext cx="1828800" cy="457201"/>
          </a:xfrm>
          <a:prstGeom prst="rect">
            <a:avLst/>
          </a:prstGeom>
        </p:spPr>
        <p:txBody>
          <a:bodyPr spcFirstLastPara="1" wrap="square" lIns="91440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fld id="{4AFAD9D6-9250-3946-AA4E-A729D30E021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05854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3x1 Grid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21;p52">
            <a:extLst>
              <a:ext uri="{FF2B5EF4-FFF2-40B4-BE49-F238E27FC236}">
                <a16:creationId xmlns:a16="http://schemas.microsoft.com/office/drawing/2014/main" id="{94077BA9-9DDC-E2AB-684F-45E4BE315AC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52500" y="389500"/>
            <a:ext cx="10288500" cy="133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Open Sans SemiBold"/>
              <a:buNone/>
              <a:defRPr b="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5" name="Google Shape;112;p52">
            <a:extLst>
              <a:ext uri="{FF2B5EF4-FFF2-40B4-BE49-F238E27FC236}">
                <a16:creationId xmlns:a16="http://schemas.microsoft.com/office/drawing/2014/main" id="{3A079D62-A6D5-F556-8CDE-E561B5E4E966}"/>
              </a:ext>
            </a:extLst>
          </p:cNvPr>
          <p:cNvSpPr txBox="1">
            <a:spLocks noGrp="1"/>
          </p:cNvSpPr>
          <p:nvPr>
            <p:ph type="body" idx="14"/>
          </p:nvPr>
        </p:nvSpPr>
        <p:spPr>
          <a:xfrm>
            <a:off x="932076" y="1789595"/>
            <a:ext cx="10288587" cy="3280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8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6" name="Google Shape;116;p52">
            <a:extLst>
              <a:ext uri="{FF2B5EF4-FFF2-40B4-BE49-F238E27FC236}">
                <a16:creationId xmlns:a16="http://schemas.microsoft.com/office/drawing/2014/main" id="{9B8718DA-899F-F28D-F7FD-EF8DCBD5CC2D}"/>
              </a:ext>
            </a:extLst>
          </p:cNvPr>
          <p:cNvSpPr txBox="1">
            <a:spLocks noGrp="1"/>
          </p:cNvSpPr>
          <p:nvPr>
            <p:ph type="body" idx="15"/>
          </p:nvPr>
        </p:nvSpPr>
        <p:spPr>
          <a:xfrm>
            <a:off x="930489" y="2199262"/>
            <a:ext cx="10288586" cy="7546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520"/>
              <a:buNone/>
              <a:defRPr sz="1600"/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14" name="Google Shape;112;p52">
            <a:extLst>
              <a:ext uri="{FF2B5EF4-FFF2-40B4-BE49-F238E27FC236}">
                <a16:creationId xmlns:a16="http://schemas.microsoft.com/office/drawing/2014/main" id="{501BF7DC-7A35-AAB8-68F3-2C913EDDBEE2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952502" y="3291760"/>
            <a:ext cx="10288587" cy="3280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8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4" name="Google Shape;116;p52">
            <a:extLst>
              <a:ext uri="{FF2B5EF4-FFF2-40B4-BE49-F238E27FC236}">
                <a16:creationId xmlns:a16="http://schemas.microsoft.com/office/drawing/2014/main" id="{1E2F0999-112C-5CA7-D9A1-23EAAEC1997B}"/>
              </a:ext>
            </a:extLst>
          </p:cNvPr>
          <p:cNvSpPr txBox="1">
            <a:spLocks noGrp="1"/>
          </p:cNvSpPr>
          <p:nvPr>
            <p:ph type="body" idx="13"/>
          </p:nvPr>
        </p:nvSpPr>
        <p:spPr>
          <a:xfrm>
            <a:off x="950915" y="3701427"/>
            <a:ext cx="10288586" cy="7546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520"/>
              <a:buNone/>
              <a:defRPr sz="1600"/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17" name="Google Shape;115;p52">
            <a:extLst>
              <a:ext uri="{FF2B5EF4-FFF2-40B4-BE49-F238E27FC236}">
                <a16:creationId xmlns:a16="http://schemas.microsoft.com/office/drawing/2014/main" id="{CDA03245-23F3-6AEB-3494-6DC240EBFD1A}"/>
              </a:ext>
            </a:extLst>
          </p:cNvPr>
          <p:cNvSpPr txBox="1">
            <a:spLocks noGrp="1"/>
          </p:cNvSpPr>
          <p:nvPr>
            <p:ph type="body" idx="5"/>
          </p:nvPr>
        </p:nvSpPr>
        <p:spPr>
          <a:xfrm>
            <a:off x="952504" y="4753992"/>
            <a:ext cx="10288587" cy="319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8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18" name="Google Shape;116;p52">
            <a:extLst>
              <a:ext uri="{FF2B5EF4-FFF2-40B4-BE49-F238E27FC236}">
                <a16:creationId xmlns:a16="http://schemas.microsoft.com/office/drawing/2014/main" id="{8140120A-0E45-C46E-5B01-702D397A45F3}"/>
              </a:ext>
            </a:extLst>
          </p:cNvPr>
          <p:cNvSpPr txBox="1">
            <a:spLocks noGrp="1"/>
          </p:cNvSpPr>
          <p:nvPr>
            <p:ph type="body" idx="6"/>
          </p:nvPr>
        </p:nvSpPr>
        <p:spPr>
          <a:xfrm>
            <a:off x="952506" y="5187244"/>
            <a:ext cx="10288586" cy="7546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520"/>
              <a:buNone/>
              <a:defRPr sz="1600"/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cxnSp>
        <p:nvCxnSpPr>
          <p:cNvPr id="13" name="Google Shape;111;p52">
            <a:extLst>
              <a:ext uri="{FF2B5EF4-FFF2-40B4-BE49-F238E27FC236}">
                <a16:creationId xmlns:a16="http://schemas.microsoft.com/office/drawing/2014/main" id="{7F2AD6CB-296E-3B0E-CD6D-06479DAA7F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949325" y="3098307"/>
            <a:ext cx="10290176" cy="0"/>
          </a:xfrm>
          <a:prstGeom prst="straightConnector1">
            <a:avLst/>
          </a:prstGeom>
          <a:noFill/>
          <a:ln w="9525" cap="flat" cmpd="sng">
            <a:solidFill>
              <a:srgbClr val="FFCC33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6" name="Google Shape;114;p52">
            <a:extLst>
              <a:ext uri="{FF2B5EF4-FFF2-40B4-BE49-F238E27FC236}">
                <a16:creationId xmlns:a16="http://schemas.microsoft.com/office/drawing/2014/main" id="{2FC91B42-AFFB-D805-5EF8-38410DA6A1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950912" y="4520213"/>
            <a:ext cx="10290176" cy="0"/>
          </a:xfrm>
          <a:prstGeom prst="straightConnector1">
            <a:avLst/>
          </a:prstGeom>
          <a:noFill/>
          <a:ln w="9525" cap="flat" cmpd="sng">
            <a:solidFill>
              <a:srgbClr val="FFCC3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0" name="Google Shape;66;p47">
            <a:extLst>
              <a:ext uri="{FF2B5EF4-FFF2-40B4-BE49-F238E27FC236}">
                <a16:creationId xmlns:a16="http://schemas.microsoft.com/office/drawing/2014/main" id="{54CC2F9C-16CF-0256-799A-721CACC577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>
          <a:xfrm>
            <a:off x="0" y="6400800"/>
            <a:ext cx="12192000" cy="457200"/>
          </a:xfrm>
          <a:prstGeom prst="rect">
            <a:avLst/>
          </a:prstGeom>
          <a:solidFill>
            <a:srgbClr val="7A001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" name="Google Shape;17;p40">
            <a:extLst>
              <a:ext uri="{FF2B5EF4-FFF2-40B4-BE49-F238E27FC236}">
                <a16:creationId xmlns:a16="http://schemas.microsoft.com/office/drawing/2014/main" id="{722EB886-DA4E-D841-AE69-40D6364D69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>
            <a:picLocks noChangeAspect="1"/>
          </p:cNvPicPr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609600" y="6492875"/>
            <a:ext cx="457200" cy="273049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67;p47">
            <a:extLst>
              <a:ext uri="{FF2B5EF4-FFF2-40B4-BE49-F238E27FC236}">
                <a16:creationId xmlns:a16="http://schemas.microsoft.com/office/drawing/2014/main" id="{E777D7F7-DA79-113D-04A8-9F509D3F669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9753600" y="6400798"/>
            <a:ext cx="1828800" cy="457201"/>
          </a:xfrm>
          <a:prstGeom prst="rect">
            <a:avLst/>
          </a:prstGeom>
        </p:spPr>
        <p:txBody>
          <a:bodyPr spcFirstLastPara="1" wrap="square" lIns="91440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fld id="{4AFAD9D6-9250-3946-AA4E-A729D30E021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18254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2x2 Grid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137;p53">
            <a:extLst>
              <a:ext uri="{FF2B5EF4-FFF2-40B4-BE49-F238E27FC236}">
                <a16:creationId xmlns:a16="http://schemas.microsoft.com/office/drawing/2014/main" id="{7E3CB0C4-C267-F414-7A8F-51FB14A20BA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52500" y="389500"/>
            <a:ext cx="10290300" cy="133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Open Sans SemiBold"/>
              <a:buNone/>
              <a:defRPr b="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" name="Google Shape;123;p53">
            <a:extLst>
              <a:ext uri="{FF2B5EF4-FFF2-40B4-BE49-F238E27FC236}">
                <a16:creationId xmlns:a16="http://schemas.microsoft.com/office/drawing/2014/main" id="{A79EB744-0A99-74C4-CE62-C87398DBC74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52500" y="1686758"/>
            <a:ext cx="4800224" cy="3740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8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" name="Google Shape;124;p53">
            <a:extLst>
              <a:ext uri="{FF2B5EF4-FFF2-40B4-BE49-F238E27FC236}">
                <a16:creationId xmlns:a16="http://schemas.microsoft.com/office/drawing/2014/main" id="{A41DF88B-CD7B-1D6F-1C2E-68636D9547C2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952501" y="2238480"/>
            <a:ext cx="4800219" cy="12005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10"/>
              <a:buNone/>
              <a:defRPr sz="1800"/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9" name="Google Shape;125;p53">
            <a:extLst>
              <a:ext uri="{FF2B5EF4-FFF2-40B4-BE49-F238E27FC236}">
                <a16:creationId xmlns:a16="http://schemas.microsoft.com/office/drawing/2014/main" id="{BE532E97-F591-7193-3D56-D1AB14AE0E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949325" y="3790765"/>
            <a:ext cx="10290176" cy="0"/>
          </a:xfrm>
          <a:prstGeom prst="straightConnector1">
            <a:avLst/>
          </a:prstGeom>
          <a:noFill/>
          <a:ln w="9525" cap="flat" cmpd="sng">
            <a:solidFill>
              <a:srgbClr val="FFCC3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0" name="Google Shape;129;p53">
            <a:extLst>
              <a:ext uri="{FF2B5EF4-FFF2-40B4-BE49-F238E27FC236}">
                <a16:creationId xmlns:a16="http://schemas.microsoft.com/office/drawing/2014/main" id="{5241E568-A3FF-B218-E5F5-F94C1ECCFC84}"/>
              </a:ext>
            </a:extLst>
          </p:cNvPr>
          <p:cNvSpPr txBox="1">
            <a:spLocks noGrp="1"/>
          </p:cNvSpPr>
          <p:nvPr>
            <p:ph type="body" idx="5"/>
          </p:nvPr>
        </p:nvSpPr>
        <p:spPr>
          <a:xfrm>
            <a:off x="6433724" y="1676706"/>
            <a:ext cx="4800224" cy="3740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8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" name="Google Shape;130;p53">
            <a:extLst>
              <a:ext uri="{FF2B5EF4-FFF2-40B4-BE49-F238E27FC236}">
                <a16:creationId xmlns:a16="http://schemas.microsoft.com/office/drawing/2014/main" id="{637BC258-D6E5-8EC5-8C21-F2679BA94617}"/>
              </a:ext>
            </a:extLst>
          </p:cNvPr>
          <p:cNvSpPr txBox="1">
            <a:spLocks noGrp="1"/>
          </p:cNvSpPr>
          <p:nvPr>
            <p:ph type="body" idx="6"/>
          </p:nvPr>
        </p:nvSpPr>
        <p:spPr>
          <a:xfrm>
            <a:off x="6433725" y="2228428"/>
            <a:ext cx="4800224" cy="12005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10"/>
              <a:buNone/>
              <a:defRPr sz="1800"/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" name="Google Shape;126;p53">
            <a:extLst>
              <a:ext uri="{FF2B5EF4-FFF2-40B4-BE49-F238E27FC236}">
                <a16:creationId xmlns:a16="http://schemas.microsoft.com/office/drawing/2014/main" id="{122F32FA-E141-947E-99AA-DEBCE3565409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958052" y="4209907"/>
            <a:ext cx="4800224" cy="3740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8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" name="Google Shape;127;p53">
            <a:extLst>
              <a:ext uri="{FF2B5EF4-FFF2-40B4-BE49-F238E27FC236}">
                <a16:creationId xmlns:a16="http://schemas.microsoft.com/office/drawing/2014/main" id="{3639F13E-51AB-7C30-A5F4-DBC1F5496E3E}"/>
              </a:ext>
            </a:extLst>
          </p:cNvPr>
          <p:cNvSpPr txBox="1">
            <a:spLocks noGrp="1"/>
          </p:cNvSpPr>
          <p:nvPr>
            <p:ph type="body" idx="4"/>
          </p:nvPr>
        </p:nvSpPr>
        <p:spPr>
          <a:xfrm>
            <a:off x="958053" y="4761629"/>
            <a:ext cx="4800219" cy="1181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10"/>
              <a:buNone/>
              <a:defRPr sz="1800"/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12" name="Google Shape;128;p53">
            <a:extLst>
              <a:ext uri="{FF2B5EF4-FFF2-40B4-BE49-F238E27FC236}">
                <a16:creationId xmlns:a16="http://schemas.microsoft.com/office/drawing/2014/main" id="{0565DC5F-73A9-6EFC-F3A6-2B1A7211D2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6096000" y="1679384"/>
            <a:ext cx="0" cy="4272765"/>
          </a:xfrm>
          <a:prstGeom prst="straightConnector1">
            <a:avLst/>
          </a:prstGeom>
          <a:noFill/>
          <a:ln w="9525" cap="flat" cmpd="sng">
            <a:solidFill>
              <a:srgbClr val="FFCC3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2" name="Google Shape;131;p53">
            <a:extLst>
              <a:ext uri="{FF2B5EF4-FFF2-40B4-BE49-F238E27FC236}">
                <a16:creationId xmlns:a16="http://schemas.microsoft.com/office/drawing/2014/main" id="{FCAB59BF-98FB-8E4A-48F5-F9FCDD07BCD8}"/>
              </a:ext>
            </a:extLst>
          </p:cNvPr>
          <p:cNvSpPr txBox="1">
            <a:spLocks noGrp="1"/>
          </p:cNvSpPr>
          <p:nvPr>
            <p:ph type="body" idx="7"/>
          </p:nvPr>
        </p:nvSpPr>
        <p:spPr>
          <a:xfrm>
            <a:off x="6439276" y="4199855"/>
            <a:ext cx="4800224" cy="3740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8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" name="Google Shape;132;p53">
            <a:extLst>
              <a:ext uri="{FF2B5EF4-FFF2-40B4-BE49-F238E27FC236}">
                <a16:creationId xmlns:a16="http://schemas.microsoft.com/office/drawing/2014/main" id="{A9581E28-0186-9F81-18C2-4F3769476A4F}"/>
              </a:ext>
            </a:extLst>
          </p:cNvPr>
          <p:cNvSpPr txBox="1">
            <a:spLocks noGrp="1"/>
          </p:cNvSpPr>
          <p:nvPr>
            <p:ph type="body" idx="8"/>
          </p:nvPr>
        </p:nvSpPr>
        <p:spPr>
          <a:xfrm>
            <a:off x="6439277" y="4751577"/>
            <a:ext cx="4800224" cy="12005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10"/>
              <a:buNone/>
              <a:defRPr sz="1800"/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" name="Google Shape;66;p47">
            <a:extLst>
              <a:ext uri="{FF2B5EF4-FFF2-40B4-BE49-F238E27FC236}">
                <a16:creationId xmlns:a16="http://schemas.microsoft.com/office/drawing/2014/main" id="{C9F4EE32-0758-0C3F-8B3F-427248688C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>
          <a:xfrm>
            <a:off x="0" y="6400800"/>
            <a:ext cx="12192000" cy="457200"/>
          </a:xfrm>
          <a:prstGeom prst="rect">
            <a:avLst/>
          </a:prstGeom>
          <a:solidFill>
            <a:srgbClr val="7A001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" name="Google Shape;17;p40">
            <a:extLst>
              <a:ext uri="{FF2B5EF4-FFF2-40B4-BE49-F238E27FC236}">
                <a16:creationId xmlns:a16="http://schemas.microsoft.com/office/drawing/2014/main" id="{BE33F82D-DD89-7809-1E3E-3CCC4DEC01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>
            <a:picLocks noChangeAspect="1"/>
          </p:cNvPicPr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609600" y="6492875"/>
            <a:ext cx="457200" cy="273049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Google Shape;67;p47">
            <a:extLst>
              <a:ext uri="{FF2B5EF4-FFF2-40B4-BE49-F238E27FC236}">
                <a16:creationId xmlns:a16="http://schemas.microsoft.com/office/drawing/2014/main" id="{3B651168-087A-FE09-02A6-3F2C0906DCE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9753600" y="6400798"/>
            <a:ext cx="1828800" cy="457201"/>
          </a:xfrm>
          <a:prstGeom prst="rect">
            <a:avLst/>
          </a:prstGeom>
        </p:spPr>
        <p:txBody>
          <a:bodyPr spcFirstLastPara="1" wrap="square" lIns="91440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fld id="{4AFAD9D6-9250-3946-AA4E-A729D30E021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338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hree Column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175;p59">
            <a:extLst>
              <a:ext uri="{FF2B5EF4-FFF2-40B4-BE49-F238E27FC236}">
                <a16:creationId xmlns:a16="http://schemas.microsoft.com/office/drawing/2014/main" id="{69A14DB6-DFE7-F99A-DD27-21D99F0B158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52500" y="389500"/>
            <a:ext cx="10287000" cy="133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Open Sans SemiBold"/>
              <a:buNone/>
              <a:defRPr b="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" name="Google Shape;160;p59">
            <a:extLst>
              <a:ext uri="{FF2B5EF4-FFF2-40B4-BE49-F238E27FC236}">
                <a16:creationId xmlns:a16="http://schemas.microsoft.com/office/drawing/2014/main" id="{B1D55669-0082-E68A-A7CE-14371259F02F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949325" y="1684461"/>
            <a:ext cx="3170238" cy="1621608"/>
          </a:xfrm>
          <a:prstGeom prst="rect">
            <a:avLst/>
          </a:prstGeom>
          <a:noFill/>
          <a:ln>
            <a:noFill/>
          </a:ln>
        </p:spPr>
      </p:sp>
      <p:sp>
        <p:nvSpPr>
          <p:cNvPr id="3" name="Google Shape;161;p59">
            <a:extLst>
              <a:ext uri="{FF2B5EF4-FFF2-40B4-BE49-F238E27FC236}">
                <a16:creationId xmlns:a16="http://schemas.microsoft.com/office/drawing/2014/main" id="{BADCE79E-73A7-9A49-A5DF-BC725BDFCD9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52500" y="3548916"/>
            <a:ext cx="3166740" cy="7546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8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" name="Google Shape;162;p59">
            <a:extLst>
              <a:ext uri="{FF2B5EF4-FFF2-40B4-BE49-F238E27FC236}">
                <a16:creationId xmlns:a16="http://schemas.microsoft.com/office/drawing/2014/main" id="{BE41DCB6-1E5D-6876-37BE-3B14D04A3240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952501" y="4383805"/>
            <a:ext cx="3166740" cy="1408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10"/>
              <a:buNone/>
              <a:defRPr sz="1800"/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14" name="Google Shape;163;p59">
            <a:extLst>
              <a:ext uri="{FF2B5EF4-FFF2-40B4-BE49-F238E27FC236}">
                <a16:creationId xmlns:a16="http://schemas.microsoft.com/office/drawing/2014/main" id="{3CDF5953-4307-DE19-C6C7-C34A6C02B0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4376691" y="1679383"/>
            <a:ext cx="0" cy="4264218"/>
          </a:xfrm>
          <a:prstGeom prst="straightConnector1">
            <a:avLst/>
          </a:prstGeom>
          <a:noFill/>
          <a:ln w="9525" cap="flat" cmpd="sng">
            <a:solidFill>
              <a:srgbClr val="FFCC3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5" name="Google Shape;164;p59">
            <a:extLst>
              <a:ext uri="{FF2B5EF4-FFF2-40B4-BE49-F238E27FC236}">
                <a16:creationId xmlns:a16="http://schemas.microsoft.com/office/drawing/2014/main" id="{1226DF8F-8F08-0648-26EE-8F36D3AE0926}"/>
              </a:ext>
            </a:extLst>
          </p:cNvPr>
          <p:cNvSpPr>
            <a:spLocks noGrp="1"/>
          </p:cNvSpPr>
          <p:nvPr>
            <p:ph type="pic" idx="4"/>
          </p:nvPr>
        </p:nvSpPr>
        <p:spPr>
          <a:xfrm>
            <a:off x="4602447" y="1677611"/>
            <a:ext cx="2987311" cy="1621608"/>
          </a:xfrm>
          <a:prstGeom prst="rect">
            <a:avLst/>
          </a:prstGeom>
          <a:noFill/>
          <a:ln>
            <a:noFill/>
          </a:ln>
        </p:spPr>
      </p:sp>
      <p:sp>
        <p:nvSpPr>
          <p:cNvPr id="16" name="Google Shape;165;p59">
            <a:extLst>
              <a:ext uri="{FF2B5EF4-FFF2-40B4-BE49-F238E27FC236}">
                <a16:creationId xmlns:a16="http://schemas.microsoft.com/office/drawing/2014/main" id="{1F8B938E-79E4-1438-8555-72EA1633DC1C}"/>
              </a:ext>
            </a:extLst>
          </p:cNvPr>
          <p:cNvSpPr txBox="1">
            <a:spLocks noGrp="1"/>
          </p:cNvSpPr>
          <p:nvPr>
            <p:ph type="body" idx="5"/>
          </p:nvPr>
        </p:nvSpPr>
        <p:spPr>
          <a:xfrm>
            <a:off x="4616385" y="3537679"/>
            <a:ext cx="2973372" cy="7546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8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" name="Google Shape;166;p59">
            <a:extLst>
              <a:ext uri="{FF2B5EF4-FFF2-40B4-BE49-F238E27FC236}">
                <a16:creationId xmlns:a16="http://schemas.microsoft.com/office/drawing/2014/main" id="{B7416E03-562D-B07D-15B8-8E8103B59D82}"/>
              </a:ext>
            </a:extLst>
          </p:cNvPr>
          <p:cNvSpPr txBox="1">
            <a:spLocks noGrp="1"/>
          </p:cNvSpPr>
          <p:nvPr>
            <p:ph type="body" idx="6"/>
          </p:nvPr>
        </p:nvSpPr>
        <p:spPr>
          <a:xfrm>
            <a:off x="4616386" y="4372568"/>
            <a:ext cx="2973372" cy="1408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10"/>
              <a:buNone/>
              <a:defRPr sz="1800"/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18" name="Google Shape;167;p59">
            <a:extLst>
              <a:ext uri="{FF2B5EF4-FFF2-40B4-BE49-F238E27FC236}">
                <a16:creationId xmlns:a16="http://schemas.microsoft.com/office/drawing/2014/main" id="{CEFC5673-9392-1598-3DE3-F80BE36695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7806430" y="1679383"/>
            <a:ext cx="0" cy="4264218"/>
          </a:xfrm>
          <a:prstGeom prst="straightConnector1">
            <a:avLst/>
          </a:prstGeom>
          <a:noFill/>
          <a:ln w="9525" cap="flat" cmpd="sng">
            <a:solidFill>
              <a:srgbClr val="FFCC3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9" name="Google Shape;168;p59">
            <a:extLst>
              <a:ext uri="{FF2B5EF4-FFF2-40B4-BE49-F238E27FC236}">
                <a16:creationId xmlns:a16="http://schemas.microsoft.com/office/drawing/2014/main" id="{BE06461C-19C1-B7D4-5348-EA62F1C79AB4}"/>
              </a:ext>
            </a:extLst>
          </p:cNvPr>
          <p:cNvSpPr>
            <a:spLocks noGrp="1"/>
          </p:cNvSpPr>
          <p:nvPr>
            <p:ph type="pic" idx="7"/>
          </p:nvPr>
        </p:nvSpPr>
        <p:spPr>
          <a:xfrm>
            <a:off x="8072642" y="1684461"/>
            <a:ext cx="3166858" cy="1621608"/>
          </a:xfrm>
          <a:prstGeom prst="rect">
            <a:avLst/>
          </a:prstGeom>
          <a:noFill/>
          <a:ln>
            <a:noFill/>
          </a:ln>
        </p:spPr>
      </p:sp>
      <p:sp>
        <p:nvSpPr>
          <p:cNvPr id="25" name="Google Shape;169;p59">
            <a:extLst>
              <a:ext uri="{FF2B5EF4-FFF2-40B4-BE49-F238E27FC236}">
                <a16:creationId xmlns:a16="http://schemas.microsoft.com/office/drawing/2014/main" id="{11695B3C-D93B-1EBA-C40B-4714EC3B7639}"/>
              </a:ext>
            </a:extLst>
          </p:cNvPr>
          <p:cNvSpPr txBox="1">
            <a:spLocks noGrp="1"/>
          </p:cNvSpPr>
          <p:nvPr>
            <p:ph type="body" idx="8"/>
          </p:nvPr>
        </p:nvSpPr>
        <p:spPr>
          <a:xfrm>
            <a:off x="8063514" y="3537679"/>
            <a:ext cx="3166740" cy="7546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8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170;p59">
            <a:extLst>
              <a:ext uri="{FF2B5EF4-FFF2-40B4-BE49-F238E27FC236}">
                <a16:creationId xmlns:a16="http://schemas.microsoft.com/office/drawing/2014/main" id="{10AE085D-C930-2D40-3688-08FFD6315513}"/>
              </a:ext>
            </a:extLst>
          </p:cNvPr>
          <p:cNvSpPr txBox="1">
            <a:spLocks noGrp="1"/>
          </p:cNvSpPr>
          <p:nvPr>
            <p:ph type="body" idx="9"/>
          </p:nvPr>
        </p:nvSpPr>
        <p:spPr>
          <a:xfrm>
            <a:off x="8063515" y="4372568"/>
            <a:ext cx="3166740" cy="1408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10"/>
              <a:buNone/>
              <a:defRPr sz="1800"/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66;p47">
            <a:extLst>
              <a:ext uri="{FF2B5EF4-FFF2-40B4-BE49-F238E27FC236}">
                <a16:creationId xmlns:a16="http://schemas.microsoft.com/office/drawing/2014/main" id="{5715CAEB-30E8-7DA7-D4AB-425FC1E322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>
          <a:xfrm>
            <a:off x="0" y="6400800"/>
            <a:ext cx="12192000" cy="457200"/>
          </a:xfrm>
          <a:prstGeom prst="rect">
            <a:avLst/>
          </a:prstGeom>
          <a:solidFill>
            <a:srgbClr val="7A001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67;p47">
            <a:extLst>
              <a:ext uri="{FF2B5EF4-FFF2-40B4-BE49-F238E27FC236}">
                <a16:creationId xmlns:a16="http://schemas.microsoft.com/office/drawing/2014/main" id="{830F3688-7F22-96D6-48C8-286538892FF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9753600" y="6400798"/>
            <a:ext cx="1828800" cy="457201"/>
          </a:xfrm>
          <a:prstGeom prst="rect">
            <a:avLst/>
          </a:prstGeom>
        </p:spPr>
        <p:txBody>
          <a:bodyPr spcFirstLastPara="1" wrap="square" lIns="91440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fld id="{4AFAD9D6-9250-3946-AA4E-A729D30E021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0" name="Google Shape;17;p40">
            <a:extLst>
              <a:ext uri="{FF2B5EF4-FFF2-40B4-BE49-F238E27FC236}">
                <a16:creationId xmlns:a16="http://schemas.microsoft.com/office/drawing/2014/main" id="{E674CB1E-95FA-12CD-9D23-C0DF0E7EA1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>
            <a:picLocks noChangeAspect="1"/>
          </p:cNvPicPr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609600" y="6492875"/>
            <a:ext cx="457200" cy="2730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636056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Four Column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213;p60">
            <a:extLst>
              <a:ext uri="{FF2B5EF4-FFF2-40B4-BE49-F238E27FC236}">
                <a16:creationId xmlns:a16="http://schemas.microsoft.com/office/drawing/2014/main" id="{CFE3912B-17D7-CF56-3D96-F1E9011EAFC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52500" y="389500"/>
            <a:ext cx="10287000" cy="133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Open Sans SemiBold"/>
              <a:buNone/>
              <a:defRPr b="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194;p60">
            <a:extLst>
              <a:ext uri="{FF2B5EF4-FFF2-40B4-BE49-F238E27FC236}">
                <a16:creationId xmlns:a16="http://schemas.microsoft.com/office/drawing/2014/main" id="{1F258B94-7DD5-EF4D-1372-F7B711ECC90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949325" y="1684461"/>
            <a:ext cx="2373939" cy="1621608"/>
          </a:xfrm>
          <a:prstGeom prst="rect">
            <a:avLst/>
          </a:prstGeom>
          <a:noFill/>
          <a:ln>
            <a:noFill/>
          </a:ln>
        </p:spPr>
      </p:sp>
      <p:sp>
        <p:nvSpPr>
          <p:cNvPr id="33" name="Google Shape;195;p60">
            <a:extLst>
              <a:ext uri="{FF2B5EF4-FFF2-40B4-BE49-F238E27FC236}">
                <a16:creationId xmlns:a16="http://schemas.microsoft.com/office/drawing/2014/main" id="{63C7377B-3529-933B-7BA7-2C8B3BA0304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52500" y="3545060"/>
            <a:ext cx="2358867" cy="7546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8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196;p60">
            <a:extLst>
              <a:ext uri="{FF2B5EF4-FFF2-40B4-BE49-F238E27FC236}">
                <a16:creationId xmlns:a16="http://schemas.microsoft.com/office/drawing/2014/main" id="{2C7F54EE-FEA8-527D-3249-532CD02DE30B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952501" y="4372570"/>
            <a:ext cx="2358867" cy="1408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10"/>
              <a:buNone/>
              <a:defRPr sz="1800"/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35" name="Google Shape;197;p60">
            <a:extLst>
              <a:ext uri="{FF2B5EF4-FFF2-40B4-BE49-F238E27FC236}">
                <a16:creationId xmlns:a16="http://schemas.microsoft.com/office/drawing/2014/main" id="{F8C9240C-1F91-2A7F-7A3C-A801DDBFA7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3441180" y="1686757"/>
            <a:ext cx="0" cy="4256844"/>
          </a:xfrm>
          <a:prstGeom prst="straightConnector1">
            <a:avLst/>
          </a:prstGeom>
          <a:noFill/>
          <a:ln w="9525" cap="flat" cmpd="sng">
            <a:solidFill>
              <a:srgbClr val="FFCC3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6" name="Google Shape;198;p60">
            <a:extLst>
              <a:ext uri="{FF2B5EF4-FFF2-40B4-BE49-F238E27FC236}">
                <a16:creationId xmlns:a16="http://schemas.microsoft.com/office/drawing/2014/main" id="{AA4E6CC7-9429-6371-D222-6A07DF0A74FE}"/>
              </a:ext>
            </a:extLst>
          </p:cNvPr>
          <p:cNvSpPr>
            <a:spLocks noGrp="1"/>
          </p:cNvSpPr>
          <p:nvPr>
            <p:ph type="pic" idx="4"/>
          </p:nvPr>
        </p:nvSpPr>
        <p:spPr>
          <a:xfrm>
            <a:off x="3593362" y="1684461"/>
            <a:ext cx="2373939" cy="1621608"/>
          </a:xfrm>
          <a:prstGeom prst="rect">
            <a:avLst/>
          </a:prstGeom>
          <a:noFill/>
          <a:ln>
            <a:noFill/>
          </a:ln>
        </p:spPr>
      </p:sp>
      <p:sp>
        <p:nvSpPr>
          <p:cNvPr id="37" name="Google Shape;199;p60">
            <a:extLst>
              <a:ext uri="{FF2B5EF4-FFF2-40B4-BE49-F238E27FC236}">
                <a16:creationId xmlns:a16="http://schemas.microsoft.com/office/drawing/2014/main" id="{913BBF9E-A375-BB01-218B-0854D86D2E03}"/>
              </a:ext>
            </a:extLst>
          </p:cNvPr>
          <p:cNvSpPr txBox="1">
            <a:spLocks noGrp="1"/>
          </p:cNvSpPr>
          <p:nvPr>
            <p:ph type="body" idx="5"/>
          </p:nvPr>
        </p:nvSpPr>
        <p:spPr>
          <a:xfrm>
            <a:off x="3630386" y="3545060"/>
            <a:ext cx="2358867" cy="7546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8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200;p60">
            <a:extLst>
              <a:ext uri="{FF2B5EF4-FFF2-40B4-BE49-F238E27FC236}">
                <a16:creationId xmlns:a16="http://schemas.microsoft.com/office/drawing/2014/main" id="{9B14C2B6-DAD2-141E-4C8D-B4642195B29E}"/>
              </a:ext>
            </a:extLst>
          </p:cNvPr>
          <p:cNvSpPr txBox="1">
            <a:spLocks noGrp="1"/>
          </p:cNvSpPr>
          <p:nvPr>
            <p:ph type="body" idx="6"/>
          </p:nvPr>
        </p:nvSpPr>
        <p:spPr>
          <a:xfrm>
            <a:off x="3630387" y="4372570"/>
            <a:ext cx="2358867" cy="1408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10"/>
              <a:buNone/>
              <a:defRPr sz="1800"/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39" name="Google Shape;201;p60">
            <a:extLst>
              <a:ext uri="{FF2B5EF4-FFF2-40B4-BE49-F238E27FC236}">
                <a16:creationId xmlns:a16="http://schemas.microsoft.com/office/drawing/2014/main" id="{EC6F3C73-CDEE-B0C3-8A69-1110E41B98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6095740" y="1686758"/>
            <a:ext cx="0" cy="4293629"/>
          </a:xfrm>
          <a:prstGeom prst="straightConnector1">
            <a:avLst/>
          </a:prstGeom>
          <a:noFill/>
          <a:ln w="9525" cap="flat" cmpd="sng">
            <a:solidFill>
              <a:srgbClr val="FFCC3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40" name="Google Shape;202;p60">
            <a:extLst>
              <a:ext uri="{FF2B5EF4-FFF2-40B4-BE49-F238E27FC236}">
                <a16:creationId xmlns:a16="http://schemas.microsoft.com/office/drawing/2014/main" id="{F639C061-C8C6-F185-3824-53C7A55369A4}"/>
              </a:ext>
            </a:extLst>
          </p:cNvPr>
          <p:cNvSpPr>
            <a:spLocks noGrp="1"/>
          </p:cNvSpPr>
          <p:nvPr>
            <p:ph type="pic" idx="7"/>
          </p:nvPr>
        </p:nvSpPr>
        <p:spPr>
          <a:xfrm>
            <a:off x="6237399" y="1684461"/>
            <a:ext cx="2373939" cy="1621608"/>
          </a:xfrm>
          <a:prstGeom prst="rect">
            <a:avLst/>
          </a:prstGeom>
          <a:noFill/>
          <a:ln>
            <a:noFill/>
          </a:ln>
        </p:spPr>
      </p:sp>
      <p:sp>
        <p:nvSpPr>
          <p:cNvPr id="41" name="Google Shape;203;p60">
            <a:extLst>
              <a:ext uri="{FF2B5EF4-FFF2-40B4-BE49-F238E27FC236}">
                <a16:creationId xmlns:a16="http://schemas.microsoft.com/office/drawing/2014/main" id="{9F55F0D7-AF3A-8FD5-AA67-9AECE51EA6D2}"/>
              </a:ext>
            </a:extLst>
          </p:cNvPr>
          <p:cNvSpPr txBox="1">
            <a:spLocks noGrp="1"/>
          </p:cNvSpPr>
          <p:nvPr>
            <p:ph type="body" idx="8"/>
          </p:nvPr>
        </p:nvSpPr>
        <p:spPr>
          <a:xfrm>
            <a:off x="6242957" y="3545060"/>
            <a:ext cx="2358867" cy="7546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8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204;p60">
            <a:extLst>
              <a:ext uri="{FF2B5EF4-FFF2-40B4-BE49-F238E27FC236}">
                <a16:creationId xmlns:a16="http://schemas.microsoft.com/office/drawing/2014/main" id="{77D2CEF8-0662-F258-EA29-51B417BF44C4}"/>
              </a:ext>
            </a:extLst>
          </p:cNvPr>
          <p:cNvSpPr txBox="1">
            <a:spLocks noGrp="1"/>
          </p:cNvSpPr>
          <p:nvPr>
            <p:ph type="body" idx="9"/>
          </p:nvPr>
        </p:nvSpPr>
        <p:spPr>
          <a:xfrm>
            <a:off x="6242958" y="4372570"/>
            <a:ext cx="2358867" cy="1408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10"/>
              <a:buNone/>
              <a:defRPr sz="1800"/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43" name="Google Shape;205;p60">
            <a:extLst>
              <a:ext uri="{FF2B5EF4-FFF2-40B4-BE49-F238E27FC236}">
                <a16:creationId xmlns:a16="http://schemas.microsoft.com/office/drawing/2014/main" id="{FF88ED36-1063-9297-9F49-0D307C4310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8750300" y="1686757"/>
            <a:ext cx="0" cy="4256844"/>
          </a:xfrm>
          <a:prstGeom prst="straightConnector1">
            <a:avLst/>
          </a:prstGeom>
          <a:noFill/>
          <a:ln w="9525" cap="flat" cmpd="sng">
            <a:solidFill>
              <a:srgbClr val="FFCC3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44" name="Google Shape;206;p60">
            <a:extLst>
              <a:ext uri="{FF2B5EF4-FFF2-40B4-BE49-F238E27FC236}">
                <a16:creationId xmlns:a16="http://schemas.microsoft.com/office/drawing/2014/main" id="{8AB39308-B102-1933-43FF-D4EA59A93782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8881435" y="1680693"/>
            <a:ext cx="2349365" cy="1621608"/>
          </a:xfrm>
          <a:prstGeom prst="rect">
            <a:avLst/>
          </a:prstGeom>
          <a:noFill/>
          <a:ln>
            <a:noFill/>
          </a:ln>
        </p:spPr>
      </p:sp>
      <p:sp>
        <p:nvSpPr>
          <p:cNvPr id="45" name="Google Shape;207;p60">
            <a:extLst>
              <a:ext uri="{FF2B5EF4-FFF2-40B4-BE49-F238E27FC236}">
                <a16:creationId xmlns:a16="http://schemas.microsoft.com/office/drawing/2014/main" id="{03197D7A-8466-C794-AA74-1D16F49E87E5}"/>
              </a:ext>
            </a:extLst>
          </p:cNvPr>
          <p:cNvSpPr txBox="1">
            <a:spLocks noGrp="1"/>
          </p:cNvSpPr>
          <p:nvPr>
            <p:ph type="body" idx="14"/>
          </p:nvPr>
        </p:nvSpPr>
        <p:spPr>
          <a:xfrm>
            <a:off x="8875080" y="3548916"/>
            <a:ext cx="2358867" cy="7546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8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208;p60">
            <a:extLst>
              <a:ext uri="{FF2B5EF4-FFF2-40B4-BE49-F238E27FC236}">
                <a16:creationId xmlns:a16="http://schemas.microsoft.com/office/drawing/2014/main" id="{4DB908D4-4170-56CF-4F66-AA2CBEB15CD8}"/>
              </a:ext>
            </a:extLst>
          </p:cNvPr>
          <p:cNvSpPr txBox="1">
            <a:spLocks noGrp="1"/>
          </p:cNvSpPr>
          <p:nvPr>
            <p:ph type="body" idx="15"/>
          </p:nvPr>
        </p:nvSpPr>
        <p:spPr>
          <a:xfrm>
            <a:off x="8875081" y="4362520"/>
            <a:ext cx="2358867" cy="14084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10"/>
              <a:buNone/>
              <a:defRPr sz="1800"/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66;p47">
            <a:extLst>
              <a:ext uri="{FF2B5EF4-FFF2-40B4-BE49-F238E27FC236}">
                <a16:creationId xmlns:a16="http://schemas.microsoft.com/office/drawing/2014/main" id="{8A4D2648-5C9D-D8E9-E577-F98F93812E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>
          <a:xfrm>
            <a:off x="0" y="6400800"/>
            <a:ext cx="12192000" cy="457200"/>
          </a:xfrm>
          <a:prstGeom prst="rect">
            <a:avLst/>
          </a:prstGeom>
          <a:solidFill>
            <a:srgbClr val="7A001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0" name="Google Shape;17;p40">
            <a:extLst>
              <a:ext uri="{FF2B5EF4-FFF2-40B4-BE49-F238E27FC236}">
                <a16:creationId xmlns:a16="http://schemas.microsoft.com/office/drawing/2014/main" id="{91D36B7F-B6AF-492C-31C6-D5A5BC5FD6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>
            <a:picLocks noChangeAspect="1"/>
          </p:cNvPicPr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609600" y="6492875"/>
            <a:ext cx="457200" cy="273049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Google Shape;67;p47">
            <a:extLst>
              <a:ext uri="{FF2B5EF4-FFF2-40B4-BE49-F238E27FC236}">
                <a16:creationId xmlns:a16="http://schemas.microsoft.com/office/drawing/2014/main" id="{B0402073-D632-7844-8FD0-A17EEC9835B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9753600" y="6400798"/>
            <a:ext cx="1828800" cy="457201"/>
          </a:xfrm>
          <a:prstGeom prst="rect">
            <a:avLst/>
          </a:prstGeom>
        </p:spPr>
        <p:txBody>
          <a:bodyPr spcFirstLastPara="1" wrap="square" lIns="91440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fld id="{4AFAD9D6-9250-3946-AA4E-A729D30E021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36652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losing Gold">
    <p:bg>
      <p:bgPr>
        <a:solidFill>
          <a:srgbClr val="FFCC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CF07D6A-2E80-D563-CC4A-7F687D4FF4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9075" y="3409607"/>
            <a:ext cx="7163317" cy="1325563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93FAC18-3BA2-55A8-F382-B792E55BE17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05640" y="4968839"/>
            <a:ext cx="7163317" cy="365161"/>
          </a:xfrm>
        </p:spPr>
        <p:txBody>
          <a:bodyPr lIns="0" tIns="0" rIns="0" bIns="0" anchor="ctr" anchorCtr="0"/>
          <a:lstStyle>
            <a:lvl1pPr>
              <a:buNone/>
              <a:defRPr sz="1800"/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pic>
        <p:nvPicPr>
          <p:cNvPr id="2" name="Google Shape;622;p57">
            <a:extLst>
              <a:ext uri="{FF2B5EF4-FFF2-40B4-BE49-F238E27FC236}">
                <a16:creationId xmlns:a16="http://schemas.microsoft.com/office/drawing/2014/main" id="{32587F7D-4350-FB33-F07F-433A314A7D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989075" y="454350"/>
            <a:ext cx="1282525" cy="7659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78383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_Title Slide Gold">
    <p:bg>
      <p:bgPr>
        <a:solidFill>
          <a:srgbClr val="FFCC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29;g383e7a27e5a_0_27" descr="University of Minnesota mark">
            <a:extLst>
              <a:ext uri="{FF2B5EF4-FFF2-40B4-BE49-F238E27FC236}">
                <a16:creationId xmlns:a16="http://schemas.microsoft.com/office/drawing/2014/main" id="{E9E7B842-5093-CA48-7E3F-AFD3F1A1F21D}"/>
              </a:ext>
            </a:extLst>
          </p:cNvPr>
          <p:cNvPicPr preferRelativeResize="0"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989075" y="454350"/>
            <a:ext cx="1282525" cy="7659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20;g383e7a27e5a_0_17">
            <a:extLst>
              <a:ext uri="{FF2B5EF4-FFF2-40B4-BE49-F238E27FC236}">
                <a16:creationId xmlns:a16="http://schemas.microsoft.com/office/drawing/2014/main" id="{6050DF09-DA90-3F92-6EF5-D80678DAF953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974725" y="2677625"/>
            <a:ext cx="10809000" cy="18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>
                <a:solidFill>
                  <a:srgbClr val="7A0019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" name="Google Shape;21;g383e7a27e5a_0_17">
            <a:extLst>
              <a:ext uri="{FF2B5EF4-FFF2-40B4-BE49-F238E27FC236}">
                <a16:creationId xmlns:a16="http://schemas.microsoft.com/office/drawing/2014/main" id="{BD3AE589-12E1-9098-B28B-6457BBC7A18B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974725" y="4709626"/>
            <a:ext cx="10354500" cy="40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2400" b="1">
                <a:solidFill>
                  <a:srgbClr val="7A0019"/>
                </a:solidFill>
              </a:defRPr>
            </a:lvl1pPr>
            <a:lvl2pPr lvl="1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" name="Google Shape;22;g383e7a27e5a_0_17">
            <a:extLst>
              <a:ext uri="{FF2B5EF4-FFF2-40B4-BE49-F238E27FC236}">
                <a16:creationId xmlns:a16="http://schemas.microsoft.com/office/drawing/2014/main" id="{EC93610C-AFDE-B296-1E79-49EEFAD45A33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974725" y="5148794"/>
            <a:ext cx="10354500" cy="4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 sz="2400">
                <a:solidFill>
                  <a:srgbClr val="000000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None/>
              <a:defRPr>
                <a:solidFill>
                  <a:srgbClr val="000000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>
                <a:solidFill>
                  <a:srgbClr val="000000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>
                <a:solidFill>
                  <a:srgbClr val="000000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>
                <a:solidFill>
                  <a:srgbClr val="000000"/>
                </a:solidFill>
              </a:defRPr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>
                <a:solidFill>
                  <a:srgbClr val="000000"/>
                </a:solidFill>
              </a:defRPr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>
                <a:solidFill>
                  <a:srgbClr val="000000"/>
                </a:solidFill>
              </a:defRPr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807962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losing Maroon">
    <p:bg>
      <p:bgPr>
        <a:solidFill>
          <a:srgbClr val="7A00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>
            <a:extLst>
              <a:ext uri="{FF2B5EF4-FFF2-40B4-BE49-F238E27FC236}">
                <a16:creationId xmlns:a16="http://schemas.microsoft.com/office/drawing/2014/main" id="{F6BAF651-F7F3-5BA8-3890-2F567A3572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9930" y="3366330"/>
            <a:ext cx="7162461" cy="1325563"/>
          </a:xfrm>
        </p:spPr>
        <p:txBody>
          <a:bodyPr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6192BEF-A63C-DEB1-F4BB-F215375C2CE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89501" y="4892675"/>
            <a:ext cx="7163317" cy="365125"/>
          </a:xfrm>
        </p:spPr>
        <p:txBody>
          <a:bodyPr lIns="0" rIns="0" bIns="0" anchor="ctr" anchorCtr="0"/>
          <a:lstStyle>
            <a:lvl1pPr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pic>
        <p:nvPicPr>
          <p:cNvPr id="3" name="Google Shape;632;p58">
            <a:extLst>
              <a:ext uri="{FF2B5EF4-FFF2-40B4-BE49-F238E27FC236}">
                <a16:creationId xmlns:a16="http://schemas.microsoft.com/office/drawing/2014/main" id="{B9430392-31BB-B1D2-1758-8E8E237423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989075" y="454350"/>
            <a:ext cx="1282525" cy="7659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41186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End Slide">
    <p:bg>
      <p:bgPr>
        <a:solidFill>
          <a:srgbClr val="7A00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17;p40" descr="University of Minnesota" title="Artboard 1 copy.png">
            <a:extLst>
              <a:ext uri="{FF2B5EF4-FFF2-40B4-BE49-F238E27FC236}">
                <a16:creationId xmlns:a16="http://schemas.microsoft.com/office/drawing/2014/main" id="{FEA5DC70-9A64-AC34-C1DE-8D3248902D7B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5454738" y="3046025"/>
            <a:ext cx="1282525" cy="7659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D2C8FA-DC25-5D51-F508-A0AE769DE1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0616" y="-838200"/>
            <a:ext cx="7924800" cy="713232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50116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Formal End Slide">
    <p:bg>
      <p:bgPr>
        <a:solidFill>
          <a:srgbClr val="7A00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University of Minnesota">
            <a:extLst>
              <a:ext uri="{FF2B5EF4-FFF2-40B4-BE49-F238E27FC236}">
                <a16:creationId xmlns:a16="http://schemas.microsoft.com/office/drawing/2014/main" id="{559A5493-9A79-AB13-6E4D-6D9B24D0BF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00" y="1143000"/>
            <a:ext cx="9144000" cy="4572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2AAF7D3F-2F2E-92BA-5BB3-817263ECEC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0616" y="-838200"/>
            <a:ext cx="7924800" cy="713232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21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_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29;g383e7a27e5a_0_27">
            <a:extLst>
              <a:ext uri="{FF2B5EF4-FFF2-40B4-BE49-F238E27FC236}">
                <a16:creationId xmlns:a16="http://schemas.microsoft.com/office/drawing/2014/main" id="{E9E7B842-5093-CA48-7E3F-AFD3F1A1F21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989075" y="454350"/>
            <a:ext cx="1282525" cy="7659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20;g383e7a27e5a_0_17">
            <a:extLst>
              <a:ext uri="{FF2B5EF4-FFF2-40B4-BE49-F238E27FC236}">
                <a16:creationId xmlns:a16="http://schemas.microsoft.com/office/drawing/2014/main" id="{6050DF09-DA90-3F92-6EF5-D80678DAF95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974725" y="2677625"/>
            <a:ext cx="10809000" cy="18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>
                <a:solidFill>
                  <a:srgbClr val="7A0019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" name="Google Shape;21;g383e7a27e5a_0_17">
            <a:extLst>
              <a:ext uri="{FF2B5EF4-FFF2-40B4-BE49-F238E27FC236}">
                <a16:creationId xmlns:a16="http://schemas.microsoft.com/office/drawing/2014/main" id="{BD3AE589-12E1-9098-B28B-6457BBC7A18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974725" y="4709626"/>
            <a:ext cx="10354500" cy="40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2400" b="1">
                <a:solidFill>
                  <a:srgbClr val="7A0019"/>
                </a:solidFill>
              </a:defRPr>
            </a:lvl1pPr>
            <a:lvl2pPr lvl="1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" name="Google Shape;22;g383e7a27e5a_0_17">
            <a:extLst>
              <a:ext uri="{FF2B5EF4-FFF2-40B4-BE49-F238E27FC236}">
                <a16:creationId xmlns:a16="http://schemas.microsoft.com/office/drawing/2014/main" id="{EC93610C-AFDE-B296-1E79-49EEFAD45A3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974725" y="5148794"/>
            <a:ext cx="10354500" cy="4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 sz="2400">
                <a:solidFill>
                  <a:srgbClr val="000000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None/>
              <a:defRPr>
                <a:solidFill>
                  <a:srgbClr val="000000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>
                <a:solidFill>
                  <a:srgbClr val="000000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>
                <a:solidFill>
                  <a:srgbClr val="000000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>
                <a:solidFill>
                  <a:srgbClr val="000000"/>
                </a:solidFill>
              </a:defRPr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>
                <a:solidFill>
                  <a:srgbClr val="000000"/>
                </a:solidFill>
              </a:defRPr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>
                <a:solidFill>
                  <a:srgbClr val="000000"/>
                </a:solidFill>
              </a:defRPr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12888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_Title Slide with Image Maroon">
    <p:bg>
      <p:bgPr>
        <a:solidFill>
          <a:srgbClr val="7A00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49;p44">
            <a:extLst>
              <a:ext uri="{FF2B5EF4-FFF2-40B4-BE49-F238E27FC236}">
                <a16:creationId xmlns:a16="http://schemas.microsoft.com/office/drawing/2014/main" id="{A5BB9FD5-A6F3-301C-9CB9-71D666469001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5028797" y="1499101"/>
            <a:ext cx="6155700" cy="243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500"/>
              <a:buFont typeface="Open Sans SemiBold"/>
              <a:buNone/>
              <a:defRPr sz="5500" b="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" name="Google Shape;50;p44">
            <a:extLst>
              <a:ext uri="{FF2B5EF4-FFF2-40B4-BE49-F238E27FC236}">
                <a16:creationId xmlns:a16="http://schemas.microsoft.com/office/drawing/2014/main" id="{98A24FF3-D4D4-9B8B-1EE1-D40BD54A58C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5028798" y="3991033"/>
            <a:ext cx="6155700" cy="49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rgbClr val="FFCC33"/>
                </a:solidFill>
              </a:defRPr>
            </a:lvl1pPr>
            <a:lvl2pPr lvl="1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6" name="Google Shape;51;p44">
            <a:extLst>
              <a:ext uri="{FF2B5EF4-FFF2-40B4-BE49-F238E27FC236}">
                <a16:creationId xmlns:a16="http://schemas.microsoft.com/office/drawing/2014/main" id="{D5B8B5D2-4146-A1A8-F143-A7884943225E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5028796" y="4453629"/>
            <a:ext cx="6155700" cy="49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>
                <a:solidFill>
                  <a:srgbClr val="FFFFFF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>
                <a:solidFill>
                  <a:srgbClr val="FFFFFF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>
                <a:solidFill>
                  <a:srgbClr val="FFFFFF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>
                <a:solidFill>
                  <a:srgbClr val="FFFFFF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>
                <a:solidFill>
                  <a:srgbClr val="FFFFFF"/>
                </a:solidFill>
              </a:defRPr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>
                <a:solidFill>
                  <a:srgbClr val="FFFFFF"/>
                </a:solidFill>
              </a:defRPr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>
                <a:solidFill>
                  <a:srgbClr val="FFFFFF"/>
                </a:solidFill>
              </a:defRPr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52;p44">
            <a:extLst>
              <a:ext uri="{FF2B5EF4-FFF2-40B4-BE49-F238E27FC236}">
                <a16:creationId xmlns:a16="http://schemas.microsoft.com/office/drawing/2014/main" id="{4492D3EF-1F0D-C3C3-808E-44B860B11885}"/>
              </a:ext>
            </a:extLst>
          </p:cNvPr>
          <p:cNvSpPr>
            <a:spLocks noGrp="1"/>
          </p:cNvSpPr>
          <p:nvPr>
            <p:ph type="pic" idx="3"/>
          </p:nvPr>
        </p:nvSpPr>
        <p:spPr>
          <a:xfrm>
            <a:off x="-7" y="0"/>
            <a:ext cx="4567800" cy="6858000"/>
          </a:xfrm>
          <a:prstGeom prst="rect">
            <a:avLst/>
          </a:prstGeom>
          <a:noFill/>
          <a:ln>
            <a:noFill/>
          </a:ln>
        </p:spPr>
      </p:sp>
      <p:pic>
        <p:nvPicPr>
          <p:cNvPr id="8" name="Google Shape;53;p44" descr="University of Minnesota mark">
            <a:extLst>
              <a:ext uri="{FF2B5EF4-FFF2-40B4-BE49-F238E27FC236}">
                <a16:creationId xmlns:a16="http://schemas.microsoft.com/office/drawing/2014/main" id="{20196879-47EB-5DC9-94E6-96EFA15138EE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10476975" y="5677250"/>
            <a:ext cx="1282525" cy="7659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53220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_Title Slide with Image Gold">
    <p:bg>
      <p:bgPr>
        <a:solidFill>
          <a:srgbClr val="FFCC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39;p43">
            <a:extLst>
              <a:ext uri="{FF2B5EF4-FFF2-40B4-BE49-F238E27FC236}">
                <a16:creationId xmlns:a16="http://schemas.microsoft.com/office/drawing/2014/main" id="{C8469FF1-6018-A94B-8382-A39E9DF91D60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5028797" y="1499101"/>
            <a:ext cx="6155700" cy="243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500"/>
              <a:buFont typeface="Open Sans SemiBold"/>
              <a:buNone/>
              <a:defRPr sz="5500" b="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" name="Google Shape;40;p43">
            <a:extLst>
              <a:ext uri="{FF2B5EF4-FFF2-40B4-BE49-F238E27FC236}">
                <a16:creationId xmlns:a16="http://schemas.microsoft.com/office/drawing/2014/main" id="{B69DA6B8-D243-C03B-54F9-5B2A4C562A2B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5028798" y="3991033"/>
            <a:ext cx="6155700" cy="49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2400" b="1"/>
            </a:lvl1pPr>
            <a:lvl2pPr lvl="1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1" name="Google Shape;41;p43">
            <a:extLst>
              <a:ext uri="{FF2B5EF4-FFF2-40B4-BE49-F238E27FC236}">
                <a16:creationId xmlns:a16="http://schemas.microsoft.com/office/drawing/2014/main" id="{AD63AC51-2BF9-0F9F-2139-A2F7E32B3571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5028796" y="4453629"/>
            <a:ext cx="6155700" cy="49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 sz="2400">
                <a:solidFill>
                  <a:srgbClr val="000000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None/>
              <a:defRPr>
                <a:solidFill>
                  <a:srgbClr val="000000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>
                <a:solidFill>
                  <a:srgbClr val="000000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>
                <a:solidFill>
                  <a:srgbClr val="000000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>
                <a:solidFill>
                  <a:srgbClr val="000000"/>
                </a:solidFill>
              </a:defRPr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>
                <a:solidFill>
                  <a:srgbClr val="000000"/>
                </a:solidFill>
              </a:defRPr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>
                <a:solidFill>
                  <a:srgbClr val="000000"/>
                </a:solidFill>
              </a:defRPr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2" name="Google Shape;37;p43">
            <a:extLst>
              <a:ext uri="{FF2B5EF4-FFF2-40B4-BE49-F238E27FC236}">
                <a16:creationId xmlns:a16="http://schemas.microsoft.com/office/drawing/2014/main" id="{D999E599-9AE4-CF27-14DE-E096D7DC98BF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-7" y="0"/>
            <a:ext cx="4567800" cy="6858000"/>
          </a:xfrm>
          <a:prstGeom prst="rect">
            <a:avLst/>
          </a:prstGeom>
          <a:noFill/>
          <a:ln>
            <a:noFill/>
          </a:ln>
        </p:spPr>
      </p:sp>
      <p:pic>
        <p:nvPicPr>
          <p:cNvPr id="3" name="Google Shape;38;p43" descr="University of Minnesota mark">
            <a:extLst>
              <a:ext uri="{FF2B5EF4-FFF2-40B4-BE49-F238E27FC236}">
                <a16:creationId xmlns:a16="http://schemas.microsoft.com/office/drawing/2014/main" id="{BE36F635-D681-A59A-D3AB-A32F5CFF57CB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10476975" y="5677250"/>
            <a:ext cx="1282525" cy="7659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623154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_Title Slide with Imag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39;p43">
            <a:extLst>
              <a:ext uri="{FF2B5EF4-FFF2-40B4-BE49-F238E27FC236}">
                <a16:creationId xmlns:a16="http://schemas.microsoft.com/office/drawing/2014/main" id="{C8469FF1-6018-A94B-8382-A39E9DF91D60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5028797" y="1499101"/>
            <a:ext cx="6155700" cy="243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500"/>
              <a:buFont typeface="Open Sans SemiBold"/>
              <a:buNone/>
              <a:defRPr sz="5500" b="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" name="Google Shape;40;p43">
            <a:extLst>
              <a:ext uri="{FF2B5EF4-FFF2-40B4-BE49-F238E27FC236}">
                <a16:creationId xmlns:a16="http://schemas.microsoft.com/office/drawing/2014/main" id="{B69DA6B8-D243-C03B-54F9-5B2A4C562A2B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5028798" y="3991033"/>
            <a:ext cx="6155700" cy="49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2400" b="1"/>
            </a:lvl1pPr>
            <a:lvl2pPr lvl="1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1" name="Google Shape;41;p43">
            <a:extLst>
              <a:ext uri="{FF2B5EF4-FFF2-40B4-BE49-F238E27FC236}">
                <a16:creationId xmlns:a16="http://schemas.microsoft.com/office/drawing/2014/main" id="{AD63AC51-2BF9-0F9F-2139-A2F7E32B3571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5028796" y="4453629"/>
            <a:ext cx="6155700" cy="49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 sz="2400">
                <a:solidFill>
                  <a:srgbClr val="000000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None/>
              <a:defRPr>
                <a:solidFill>
                  <a:srgbClr val="000000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>
                <a:solidFill>
                  <a:srgbClr val="000000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>
                <a:solidFill>
                  <a:srgbClr val="000000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>
                <a:solidFill>
                  <a:srgbClr val="000000"/>
                </a:solidFill>
              </a:defRPr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>
                <a:solidFill>
                  <a:srgbClr val="000000"/>
                </a:solidFill>
              </a:defRPr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>
                <a:solidFill>
                  <a:srgbClr val="000000"/>
                </a:solidFill>
              </a:defRPr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pic>
        <p:nvPicPr>
          <p:cNvPr id="3" name="Google Shape;38;p43" descr="University of Minnesota mark">
            <a:extLst>
              <a:ext uri="{FF2B5EF4-FFF2-40B4-BE49-F238E27FC236}">
                <a16:creationId xmlns:a16="http://schemas.microsoft.com/office/drawing/2014/main" id="{BE36F635-D681-A59A-D3AB-A32F5CFF57CB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10476975" y="5677250"/>
            <a:ext cx="1282525" cy="7659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37;p43">
            <a:extLst>
              <a:ext uri="{FF2B5EF4-FFF2-40B4-BE49-F238E27FC236}">
                <a16:creationId xmlns:a16="http://schemas.microsoft.com/office/drawing/2014/main" id="{D999E599-9AE4-CF27-14DE-E096D7DC98BF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-7" y="0"/>
            <a:ext cx="4567800" cy="6858000"/>
          </a:xfrm>
          <a:prstGeom prst="rect">
            <a:avLst/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213266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7_Title Slide Formal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32;p41">
            <a:extLst>
              <a:ext uri="{FF2B5EF4-FFF2-40B4-BE49-F238E27FC236}">
                <a16:creationId xmlns:a16="http://schemas.microsoft.com/office/drawing/2014/main" id="{C962453B-F708-A8CE-8B51-4B24686F8BF2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609600" y="2819400"/>
            <a:ext cx="10964100" cy="75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Open Sans SemiBold"/>
              <a:buNone/>
              <a:defRPr sz="6000" b="0">
                <a:solidFill>
                  <a:srgbClr val="7A0019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5" name="Google Shape;33;p41">
            <a:extLst>
              <a:ext uri="{FF2B5EF4-FFF2-40B4-BE49-F238E27FC236}">
                <a16:creationId xmlns:a16="http://schemas.microsoft.com/office/drawing/2014/main" id="{7A7EC546-5918-B9DD-BE5E-8CC3A757DB04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948151" y="3806051"/>
            <a:ext cx="10286999" cy="4074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6" name="Picture 5" descr="University of Minnesota mark">
            <a:extLst>
              <a:ext uri="{FF2B5EF4-FFF2-40B4-BE49-F238E27FC236}">
                <a16:creationId xmlns:a16="http://schemas.microsoft.com/office/drawing/2014/main" id="{549CB10C-FA37-97BF-8C01-60DFEC3C85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4008" y="5941799"/>
            <a:ext cx="12216008" cy="916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918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_Title Slide Formal Maro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32;p41">
            <a:extLst>
              <a:ext uri="{FF2B5EF4-FFF2-40B4-BE49-F238E27FC236}">
                <a16:creationId xmlns:a16="http://schemas.microsoft.com/office/drawing/2014/main" id="{C962453B-F708-A8CE-8B51-4B24686F8BF2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609600" y="2819400"/>
            <a:ext cx="10964100" cy="75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Open Sans SemiBold"/>
              <a:buNone/>
              <a:defRPr sz="6000" b="0">
                <a:solidFill>
                  <a:srgbClr val="7A0019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5" name="Google Shape;33;p41">
            <a:extLst>
              <a:ext uri="{FF2B5EF4-FFF2-40B4-BE49-F238E27FC236}">
                <a16:creationId xmlns:a16="http://schemas.microsoft.com/office/drawing/2014/main" id="{7A7EC546-5918-B9DD-BE5E-8CC3A757DB04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948151" y="3806051"/>
            <a:ext cx="10286999" cy="4074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2" name="Picture 1" descr="University of Minnesota mark">
            <a:extLst>
              <a:ext uri="{FF2B5EF4-FFF2-40B4-BE49-F238E27FC236}">
                <a16:creationId xmlns:a16="http://schemas.microsoft.com/office/drawing/2014/main" id="{C818DA8A-2E91-0CF0-9D1C-1043A648548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943600"/>
            <a:ext cx="121920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90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9_Bulle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64;p47">
            <a:extLst>
              <a:ext uri="{FF2B5EF4-FFF2-40B4-BE49-F238E27FC236}">
                <a16:creationId xmlns:a16="http://schemas.microsoft.com/office/drawing/2014/main" id="{45051C4C-F2D3-A70A-94FB-725275E809C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52499" y="526777"/>
            <a:ext cx="10287001" cy="8690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Open Sans SemiBold"/>
              <a:buNone/>
              <a:defRPr b="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" name="Google Shape;65;p47">
            <a:extLst>
              <a:ext uri="{FF2B5EF4-FFF2-40B4-BE49-F238E27FC236}">
                <a16:creationId xmlns:a16="http://schemas.microsoft.com/office/drawing/2014/main" id="{9C8FE702-E6F8-F9A3-FD05-B9F40BD905E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52498" y="1686757"/>
            <a:ext cx="10251527" cy="42568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9751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660"/>
              <a:buChar char="•"/>
              <a:defRPr>
                <a:solidFill>
                  <a:srgbClr val="000000"/>
                </a:solidFill>
              </a:defRPr>
            </a:lvl1pPr>
            <a:lvl2pPr marL="914400" lvl="1" indent="-381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‒"/>
              <a:defRPr>
                <a:solidFill>
                  <a:srgbClr val="000000"/>
                </a:solidFill>
              </a:defRPr>
            </a:lvl2pPr>
            <a:lvl3pPr marL="1371600" lvl="2" indent="-355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>
                <a:solidFill>
                  <a:srgbClr val="000000"/>
                </a:solidFill>
              </a:defRPr>
            </a:lvl3pPr>
            <a:lvl4pPr marL="1828800" lvl="3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―"/>
              <a:defRPr>
                <a:solidFill>
                  <a:srgbClr val="000000"/>
                </a:solidFill>
              </a:defRPr>
            </a:lvl4pPr>
            <a:lvl5pPr marL="2286000" lvl="4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>
                <a:solidFill>
                  <a:srgbClr val="000000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>
                <a:solidFill>
                  <a:srgbClr val="000000"/>
                </a:solidFill>
              </a:defRPr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>
                <a:solidFill>
                  <a:srgbClr val="000000"/>
                </a:solidFill>
              </a:defRPr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>
                <a:solidFill>
                  <a:srgbClr val="000000"/>
                </a:solidFill>
              </a:defRPr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6" name="Google Shape;66;p47">
            <a:extLst>
              <a:ext uri="{FF2B5EF4-FFF2-40B4-BE49-F238E27FC236}">
                <a16:creationId xmlns:a16="http://schemas.microsoft.com/office/drawing/2014/main" id="{E69CB4CD-60BB-7E68-7902-BDDF022C7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>
          <a:xfrm>
            <a:off x="0" y="6400800"/>
            <a:ext cx="12192000" cy="457200"/>
          </a:xfrm>
          <a:prstGeom prst="rect">
            <a:avLst/>
          </a:prstGeom>
          <a:solidFill>
            <a:srgbClr val="7A001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67;p47">
            <a:extLst>
              <a:ext uri="{FF2B5EF4-FFF2-40B4-BE49-F238E27FC236}">
                <a16:creationId xmlns:a16="http://schemas.microsoft.com/office/drawing/2014/main" id="{619D64E4-5BAA-F7B4-9809-41994A1B64E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9753600" y="6400798"/>
            <a:ext cx="1828800" cy="457201"/>
          </a:xfrm>
          <a:prstGeom prst="rect">
            <a:avLst/>
          </a:prstGeom>
        </p:spPr>
        <p:txBody>
          <a:bodyPr spcFirstLastPara="1" wrap="square" lIns="91440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fld id="{4AFAD9D6-9250-3946-AA4E-A729D30E021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5" name="Google Shape;17;p40">
            <a:extLst>
              <a:ext uri="{FF2B5EF4-FFF2-40B4-BE49-F238E27FC236}">
                <a16:creationId xmlns:a16="http://schemas.microsoft.com/office/drawing/2014/main" id="{ABDE2E11-FDBB-BA84-0D8B-2AF297C5AD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>
            <a:picLocks noChangeAspect="1"/>
          </p:cNvPicPr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609600" y="6492875"/>
            <a:ext cx="457200" cy="2730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91040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9F7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997F181-0E05-A095-D32F-A3D895ACF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A74FB7-E04C-69BF-0CA2-D8B81D7A56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CC5816-525D-A990-1A04-5622C08F52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7A001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0697A186-3134-D747-A7D6-575F1D234E5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4556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32" r:id="rId10"/>
    <p:sldLayoutId id="2147483720" r:id="rId11"/>
    <p:sldLayoutId id="2147483721" r:id="rId12"/>
    <p:sldLayoutId id="2147483722" r:id="rId13"/>
    <p:sldLayoutId id="2147483723" r:id="rId14"/>
    <p:sldLayoutId id="2147483724" r:id="rId15"/>
    <p:sldLayoutId id="2147483725" r:id="rId16"/>
    <p:sldLayoutId id="2147483726" r:id="rId17"/>
    <p:sldLayoutId id="2147483727" r:id="rId18"/>
    <p:sldLayoutId id="2147483729" r:id="rId19"/>
    <p:sldLayoutId id="2147483730" r:id="rId20"/>
    <p:sldLayoutId id="2147483731" r:id="rId21"/>
    <p:sldLayoutId id="2147483733" r:id="rId2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7A0019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6FB8B8-1F6A-538F-570E-8C92D0B66D8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75A642-6705-E78E-46B1-099AE6C32AA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032128-FF94-066A-864E-D79BB112D7D2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619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C306D32-5B3D-E723-6B7C-43676ED111C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B2414F2-3206-62B0-627F-56BDBAFD153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2345EE-82F5-A7C2-DD26-B3DFC7A097D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4AFAD9D6-9250-3946-AA4E-A729D30E0213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1368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7DF23C-7FBA-D9C2-E078-16947E68A3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 of Slide - Block M</a:t>
            </a:r>
          </a:p>
        </p:txBody>
      </p:sp>
    </p:spTree>
    <p:extLst>
      <p:ext uri="{BB962C8B-B14F-4D97-AF65-F5344CB8AC3E}">
        <p14:creationId xmlns:p14="http://schemas.microsoft.com/office/powerpoint/2010/main" val="41722949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FF7C28-1891-7D29-AE25-30590D8D13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06062A-51D2-F5B4-96F8-A9C30045F3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 of Slide - Block M</a:t>
            </a:r>
          </a:p>
        </p:txBody>
      </p:sp>
    </p:spTree>
    <p:extLst>
      <p:ext uri="{BB962C8B-B14F-4D97-AF65-F5344CB8AC3E}">
        <p14:creationId xmlns:p14="http://schemas.microsoft.com/office/powerpoint/2010/main" val="365903945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12847</TotalTime>
  <Words>13</Words>
  <Application>Microsoft Macintosh PowerPoint</Application>
  <PresentationFormat>Widescreen</PresentationFormat>
  <Paragraphs>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Open Sans</vt:lpstr>
      <vt:lpstr>Open Sans SemiBold</vt:lpstr>
      <vt:lpstr>Calibri</vt:lpstr>
      <vt:lpstr>Custom Design</vt:lpstr>
      <vt:lpstr>PowerPoint Presentation</vt:lpstr>
      <vt:lpstr>PowerPoint Presentation</vt:lpstr>
      <vt:lpstr>End of Slide - Block M</vt:lpstr>
      <vt:lpstr>End of Slide - Block M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University of Minnesota</dc:creator>
  <cp:keywords/>
  <dc:description/>
  <cp:lastModifiedBy>Jason Kaiser</cp:lastModifiedBy>
  <cp:revision>53</cp:revision>
  <dcterms:created xsi:type="dcterms:W3CDTF">2020-01-21T18:13:39Z</dcterms:created>
  <dcterms:modified xsi:type="dcterms:W3CDTF">2025-12-04T21:25:34Z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0x010100579CCDD9754E9B40B13882595ECD5F7A</vt:lpwstr>
  </property>
</Properties>
</file>